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0"/>
  </p:notesMasterIdLst>
  <p:sldIdLst>
    <p:sldId id="256" r:id="rId2"/>
    <p:sldId id="266" r:id="rId3"/>
    <p:sldId id="320" r:id="rId4"/>
    <p:sldId id="281" r:id="rId5"/>
    <p:sldId id="351" r:id="rId6"/>
    <p:sldId id="285" r:id="rId7"/>
    <p:sldId id="321" r:id="rId8"/>
    <p:sldId id="326" r:id="rId9"/>
    <p:sldId id="367" r:id="rId10"/>
    <p:sldId id="377" r:id="rId11"/>
    <p:sldId id="368" r:id="rId12"/>
    <p:sldId id="369" r:id="rId13"/>
    <p:sldId id="379" r:id="rId14"/>
    <p:sldId id="380" r:id="rId15"/>
    <p:sldId id="370" r:id="rId16"/>
    <p:sldId id="371" r:id="rId17"/>
    <p:sldId id="372" r:id="rId18"/>
    <p:sldId id="373" r:id="rId19"/>
    <p:sldId id="360" r:id="rId20"/>
    <p:sldId id="375" r:id="rId21"/>
    <p:sldId id="381" r:id="rId22"/>
    <p:sldId id="376" r:id="rId23"/>
    <p:sldId id="383" r:id="rId24"/>
    <p:sldId id="384" r:id="rId25"/>
    <p:sldId id="385" r:id="rId26"/>
    <p:sldId id="284" r:id="rId27"/>
    <p:sldId id="382" r:id="rId28"/>
    <p:sldId id="257"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41" autoAdjust="0"/>
    <p:restoredTop sz="94660"/>
  </p:normalViewPr>
  <p:slideViewPr>
    <p:cSldViewPr snapToGrid="0">
      <p:cViewPr varScale="1">
        <p:scale>
          <a:sx n="88" d="100"/>
          <a:sy n="88" d="100"/>
        </p:scale>
        <p:origin x="202"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F4F1EFE-3A26-4518-8069-92D5A49806BB}" type="doc">
      <dgm:prSet loTypeId="urn:microsoft.com/office/officeart/2008/layout/LinedList" loCatId="list" qsTypeId="urn:microsoft.com/office/officeart/2005/8/quickstyle/simple1" qsCatId="simple" csTypeId="urn:microsoft.com/office/officeart/2005/8/colors/colorful3" csCatId="colorful" phldr="1"/>
      <dgm:spPr/>
      <dgm:t>
        <a:bodyPr/>
        <a:lstStyle/>
        <a:p>
          <a:endParaRPr lang="en-US"/>
        </a:p>
      </dgm:t>
    </dgm:pt>
    <dgm:pt modelId="{F9D963AD-BFDE-4FF0-99DA-BCD0BD83C28F}">
      <dgm:prSet phldrT="[Text]" custT="1"/>
      <dgm:spPr/>
      <dgm:t>
        <a:bodyPr/>
        <a:lstStyle/>
        <a:p>
          <a:r>
            <a:rPr lang="en-US" sz="3100" dirty="0">
              <a:latin typeface="Times New Roman" panose="02020603050405020304" pitchFamily="18" charset="0"/>
              <a:cs typeface="Times New Roman" panose="02020603050405020304" pitchFamily="18" charset="0"/>
            </a:rPr>
            <a:t>1. </a:t>
          </a:r>
          <a:r>
            <a:rPr lang="en-US" sz="3100" dirty="0" err="1">
              <a:latin typeface="Times New Roman" panose="02020603050405020304" pitchFamily="18" charset="0"/>
              <a:cs typeface="Times New Roman" panose="02020603050405020304" pitchFamily="18" charset="0"/>
            </a:rPr>
            <a:t>Giới</a:t>
          </a:r>
          <a:r>
            <a:rPr lang="en-US" sz="3100" dirty="0">
              <a:latin typeface="Times New Roman" panose="02020603050405020304" pitchFamily="18" charset="0"/>
              <a:cs typeface="Times New Roman" panose="02020603050405020304" pitchFamily="18" charset="0"/>
            </a:rPr>
            <a:t> </a:t>
          </a:r>
          <a:r>
            <a:rPr lang="en-US" sz="3100" dirty="0" err="1">
              <a:latin typeface="Times New Roman" panose="02020603050405020304" pitchFamily="18" charset="0"/>
              <a:cs typeface="Times New Roman" panose="02020603050405020304" pitchFamily="18" charset="0"/>
            </a:rPr>
            <a:t>thiệu</a:t>
          </a:r>
          <a:r>
            <a:rPr lang="en-US" sz="3100" dirty="0">
              <a:latin typeface="Times New Roman" panose="02020603050405020304" pitchFamily="18" charset="0"/>
              <a:cs typeface="Times New Roman" panose="02020603050405020304" pitchFamily="18" charset="0"/>
            </a:rPr>
            <a:t> </a:t>
          </a:r>
          <a:r>
            <a:rPr lang="en-US" sz="3100" dirty="0" err="1">
              <a:latin typeface="Times New Roman" panose="02020603050405020304" pitchFamily="18" charset="0"/>
              <a:cs typeface="Times New Roman" panose="02020603050405020304" pitchFamily="18" charset="0"/>
            </a:rPr>
            <a:t>đề</a:t>
          </a:r>
          <a:r>
            <a:rPr lang="en-US" sz="3100" dirty="0">
              <a:latin typeface="Times New Roman" panose="02020603050405020304" pitchFamily="18" charset="0"/>
              <a:cs typeface="Times New Roman" panose="02020603050405020304" pitchFamily="18" charset="0"/>
            </a:rPr>
            <a:t> </a:t>
          </a:r>
          <a:r>
            <a:rPr lang="en-US" sz="3100" dirty="0" err="1">
              <a:latin typeface="Times New Roman" panose="02020603050405020304" pitchFamily="18" charset="0"/>
              <a:cs typeface="Times New Roman" panose="02020603050405020304" pitchFamily="18" charset="0"/>
            </a:rPr>
            <a:t>tài</a:t>
          </a:r>
          <a:endParaRPr lang="en-US" sz="3100" dirty="0">
            <a:latin typeface="Times New Roman" panose="02020603050405020304" pitchFamily="18" charset="0"/>
            <a:cs typeface="Times New Roman" panose="02020603050405020304" pitchFamily="18" charset="0"/>
          </a:endParaRPr>
        </a:p>
      </dgm:t>
    </dgm:pt>
    <dgm:pt modelId="{9323E0AE-B225-45EB-815E-031F316D12E3}" type="parTrans" cxnId="{8FB1F0C3-E8C8-44D4-B383-7D6C9A3BB08D}">
      <dgm:prSet/>
      <dgm:spPr/>
      <dgm:t>
        <a:bodyPr/>
        <a:lstStyle/>
        <a:p>
          <a:endParaRPr lang="en-US"/>
        </a:p>
      </dgm:t>
    </dgm:pt>
    <dgm:pt modelId="{FBD644CC-4308-4522-8BB3-5EF544BD93AD}" type="sibTrans" cxnId="{8FB1F0C3-E8C8-44D4-B383-7D6C9A3BB08D}">
      <dgm:prSet/>
      <dgm:spPr/>
      <dgm:t>
        <a:bodyPr/>
        <a:lstStyle/>
        <a:p>
          <a:endParaRPr lang="en-US"/>
        </a:p>
      </dgm:t>
    </dgm:pt>
    <dgm:pt modelId="{B94FC88A-4F5D-4582-833A-BA89B2DFE5B5}">
      <dgm:prSet phldrT="[Text]"/>
      <dgm:spPr/>
      <dgm:t>
        <a:bodyPr/>
        <a:lstStyle/>
        <a:p>
          <a:r>
            <a:rPr lang="en-US" dirty="0">
              <a:latin typeface="Times New Roman" panose="02020603050405020304" pitchFamily="18" charset="0"/>
              <a:cs typeface="Times New Roman" panose="02020603050405020304" pitchFamily="18" charset="0"/>
            </a:rPr>
            <a:t>2. </a:t>
          </a:r>
          <a:r>
            <a:rPr lang="en-US" dirty="0" err="1">
              <a:latin typeface="Times New Roman" panose="02020603050405020304" pitchFamily="18" charset="0"/>
              <a:cs typeface="Times New Roman" panose="02020603050405020304" pitchFamily="18" charset="0"/>
            </a:rPr>
            <a:t>Mục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tiêu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đề</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tài</a:t>
          </a:r>
          <a:endParaRPr lang="en-US" dirty="0">
            <a:latin typeface="Times New Roman" panose="02020603050405020304" pitchFamily="18" charset="0"/>
            <a:cs typeface="Times New Roman" panose="02020603050405020304" pitchFamily="18" charset="0"/>
          </a:endParaRPr>
        </a:p>
      </dgm:t>
    </dgm:pt>
    <dgm:pt modelId="{0F158DA8-659E-4596-A7DF-929DA579509D}" type="parTrans" cxnId="{6064C318-B905-4238-8515-641A468B7E73}">
      <dgm:prSet/>
      <dgm:spPr/>
      <dgm:t>
        <a:bodyPr/>
        <a:lstStyle/>
        <a:p>
          <a:endParaRPr lang="en-US"/>
        </a:p>
      </dgm:t>
    </dgm:pt>
    <dgm:pt modelId="{8FD8D099-8181-446F-9607-5A3DDC10DDDE}" type="sibTrans" cxnId="{6064C318-B905-4238-8515-641A468B7E73}">
      <dgm:prSet/>
      <dgm:spPr/>
      <dgm:t>
        <a:bodyPr/>
        <a:lstStyle/>
        <a:p>
          <a:endParaRPr lang="en-US"/>
        </a:p>
      </dgm:t>
    </dgm:pt>
    <dgm:pt modelId="{6BEC2B99-A42A-4A7A-AC11-EEC7530EF226}">
      <dgm:prSet phldrT="[Text]"/>
      <dgm:spPr/>
      <dgm:t>
        <a:bodyPr/>
        <a:lstStyle/>
        <a:p>
          <a:r>
            <a:rPr lang="en-US" dirty="0">
              <a:latin typeface="Times New Roman" panose="02020603050405020304" pitchFamily="18" charset="0"/>
              <a:cs typeface="Times New Roman" panose="02020603050405020304" pitchFamily="18" charset="0"/>
            </a:rPr>
            <a:t>3. </a:t>
          </a:r>
          <a:r>
            <a:rPr lang="en-US" dirty="0" err="1">
              <a:latin typeface="Times New Roman" panose="02020603050405020304" pitchFamily="18" charset="0"/>
              <a:cs typeface="Times New Roman" panose="02020603050405020304" pitchFamily="18" charset="0"/>
            </a:rPr>
            <a:t>Phương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pháp</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thực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hiện</a:t>
          </a:r>
          <a:endParaRPr lang="en-US" dirty="0">
            <a:latin typeface="Times New Roman" panose="02020603050405020304" pitchFamily="18" charset="0"/>
            <a:cs typeface="Times New Roman" panose="02020603050405020304" pitchFamily="18" charset="0"/>
          </a:endParaRPr>
        </a:p>
      </dgm:t>
    </dgm:pt>
    <dgm:pt modelId="{90B26188-75E9-4F9F-A808-964E5C03946F}" type="parTrans" cxnId="{BC3432A1-39BD-4C78-8B3F-272D9AD392AB}">
      <dgm:prSet/>
      <dgm:spPr/>
      <dgm:t>
        <a:bodyPr/>
        <a:lstStyle/>
        <a:p>
          <a:endParaRPr lang="en-US"/>
        </a:p>
      </dgm:t>
    </dgm:pt>
    <dgm:pt modelId="{B22FD8EF-EC6F-4F6C-83C1-991C364463CF}" type="sibTrans" cxnId="{BC3432A1-39BD-4C78-8B3F-272D9AD392AB}">
      <dgm:prSet/>
      <dgm:spPr/>
      <dgm:t>
        <a:bodyPr/>
        <a:lstStyle/>
        <a:p>
          <a:endParaRPr lang="en-US"/>
        </a:p>
      </dgm:t>
    </dgm:pt>
    <dgm:pt modelId="{554B5B70-8EE5-4CBC-AECB-68622FCE6736}">
      <dgm:prSet phldrT="[Text]"/>
      <dgm:spPr/>
      <dgm:t>
        <a:bodyPr/>
        <a:lstStyle/>
        <a:p>
          <a:r>
            <a:rPr lang="en-US" dirty="0">
              <a:latin typeface="Times New Roman" panose="02020603050405020304" pitchFamily="18" charset="0"/>
              <a:cs typeface="Times New Roman" panose="02020603050405020304" pitchFamily="18" charset="0"/>
            </a:rPr>
            <a:t>4. </a:t>
          </a:r>
          <a:r>
            <a:rPr lang="en-US" dirty="0" err="1">
              <a:latin typeface="Times New Roman" panose="02020603050405020304" pitchFamily="18" charset="0"/>
              <a:cs typeface="Times New Roman" panose="02020603050405020304" pitchFamily="18" charset="0"/>
            </a:rPr>
            <a:t>Thực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nghiệm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và</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đánh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giá</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hệ</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thống</a:t>
          </a:r>
          <a:endParaRPr lang="en-US" dirty="0">
            <a:latin typeface="Times New Roman" panose="02020603050405020304" pitchFamily="18" charset="0"/>
            <a:cs typeface="Times New Roman" panose="02020603050405020304" pitchFamily="18" charset="0"/>
          </a:endParaRPr>
        </a:p>
      </dgm:t>
    </dgm:pt>
    <dgm:pt modelId="{FC6449A5-839D-4375-B706-B075B2B035C2}" type="parTrans" cxnId="{7983983C-4848-452D-92F4-8A8A7FEF7D37}">
      <dgm:prSet/>
      <dgm:spPr/>
      <dgm:t>
        <a:bodyPr/>
        <a:lstStyle/>
        <a:p>
          <a:endParaRPr lang="en-US"/>
        </a:p>
      </dgm:t>
    </dgm:pt>
    <dgm:pt modelId="{3DEAD982-CAA2-44CB-A0B8-F8D33AA980AB}" type="sibTrans" cxnId="{7983983C-4848-452D-92F4-8A8A7FEF7D37}">
      <dgm:prSet/>
      <dgm:spPr/>
      <dgm:t>
        <a:bodyPr/>
        <a:lstStyle/>
        <a:p>
          <a:endParaRPr lang="en-US"/>
        </a:p>
      </dgm:t>
    </dgm:pt>
    <dgm:pt modelId="{81A88264-9B8E-487A-91CB-FC7C138B8EC8}">
      <dgm:prSet phldrT="[Text]"/>
      <dgm:spPr/>
      <dgm:t>
        <a:bodyPr/>
        <a:lstStyle/>
        <a:p>
          <a:r>
            <a:rPr lang="en-US" dirty="0">
              <a:latin typeface="Times New Roman" panose="02020603050405020304" pitchFamily="18" charset="0"/>
              <a:cs typeface="Times New Roman" panose="02020603050405020304" pitchFamily="18" charset="0"/>
            </a:rPr>
            <a:t>5. </a:t>
          </a:r>
          <a:r>
            <a:rPr lang="en-US" dirty="0" err="1">
              <a:latin typeface="Times New Roman" panose="02020603050405020304" pitchFamily="18" charset="0"/>
              <a:cs typeface="Times New Roman" panose="02020603050405020304" pitchFamily="18" charset="0"/>
            </a:rPr>
            <a:t>Kết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luận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và</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hướng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phát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triển</a:t>
          </a:r>
          <a:endParaRPr lang="en-US" dirty="0">
            <a:latin typeface="Times New Roman" panose="02020603050405020304" pitchFamily="18" charset="0"/>
            <a:cs typeface="Times New Roman" panose="02020603050405020304" pitchFamily="18" charset="0"/>
          </a:endParaRPr>
        </a:p>
      </dgm:t>
    </dgm:pt>
    <dgm:pt modelId="{C3D3F0D6-2E36-4293-BAD6-B5FFC83C8BB4}" type="parTrans" cxnId="{19B71E10-2E99-4555-B768-221018FF07C9}">
      <dgm:prSet/>
      <dgm:spPr/>
      <dgm:t>
        <a:bodyPr/>
        <a:lstStyle/>
        <a:p>
          <a:endParaRPr lang="en-US"/>
        </a:p>
      </dgm:t>
    </dgm:pt>
    <dgm:pt modelId="{FAE5FB86-74B4-4C1E-B15A-06E1889ADFD9}" type="sibTrans" cxnId="{19B71E10-2E99-4555-B768-221018FF07C9}">
      <dgm:prSet/>
      <dgm:spPr/>
      <dgm:t>
        <a:bodyPr/>
        <a:lstStyle/>
        <a:p>
          <a:endParaRPr lang="en-US"/>
        </a:p>
      </dgm:t>
    </dgm:pt>
    <dgm:pt modelId="{CF439397-D21A-45EA-A63C-987F399AF3F2}" type="pres">
      <dgm:prSet presAssocID="{CF4F1EFE-3A26-4518-8069-92D5A49806BB}" presName="vert0" presStyleCnt="0">
        <dgm:presLayoutVars>
          <dgm:dir/>
          <dgm:animOne val="branch"/>
          <dgm:animLvl val="lvl"/>
        </dgm:presLayoutVars>
      </dgm:prSet>
      <dgm:spPr/>
    </dgm:pt>
    <dgm:pt modelId="{6817854A-B49C-49F2-B559-B75516B72E0D}" type="pres">
      <dgm:prSet presAssocID="{F9D963AD-BFDE-4FF0-99DA-BCD0BD83C28F}" presName="thickLine" presStyleLbl="alignNode1" presStyleIdx="0" presStyleCnt="5"/>
      <dgm:spPr/>
    </dgm:pt>
    <dgm:pt modelId="{68D59D14-45CC-41E5-91DC-11FAA3463136}" type="pres">
      <dgm:prSet presAssocID="{F9D963AD-BFDE-4FF0-99DA-BCD0BD83C28F}" presName="horz1" presStyleCnt="0"/>
      <dgm:spPr/>
    </dgm:pt>
    <dgm:pt modelId="{C31B5319-C633-4C6B-AFBB-1449A79544B8}" type="pres">
      <dgm:prSet presAssocID="{F9D963AD-BFDE-4FF0-99DA-BCD0BD83C28F}" presName="tx1" presStyleLbl="revTx" presStyleIdx="0" presStyleCnt="5"/>
      <dgm:spPr/>
    </dgm:pt>
    <dgm:pt modelId="{E4B89280-0A06-4B54-BB8A-EEA75879EFA0}" type="pres">
      <dgm:prSet presAssocID="{F9D963AD-BFDE-4FF0-99DA-BCD0BD83C28F}" presName="vert1" presStyleCnt="0"/>
      <dgm:spPr/>
    </dgm:pt>
    <dgm:pt modelId="{E21EA5E5-2037-4350-9FA4-FCD0F1A27987}" type="pres">
      <dgm:prSet presAssocID="{B94FC88A-4F5D-4582-833A-BA89B2DFE5B5}" presName="thickLine" presStyleLbl="alignNode1" presStyleIdx="1" presStyleCnt="5"/>
      <dgm:spPr/>
    </dgm:pt>
    <dgm:pt modelId="{15B463E2-1F59-42CE-B06E-2EE646713CD3}" type="pres">
      <dgm:prSet presAssocID="{B94FC88A-4F5D-4582-833A-BA89B2DFE5B5}" presName="horz1" presStyleCnt="0"/>
      <dgm:spPr/>
    </dgm:pt>
    <dgm:pt modelId="{F202DDBF-29F1-4C8B-81E3-A93906A03CA0}" type="pres">
      <dgm:prSet presAssocID="{B94FC88A-4F5D-4582-833A-BA89B2DFE5B5}" presName="tx1" presStyleLbl="revTx" presStyleIdx="1" presStyleCnt="5"/>
      <dgm:spPr/>
    </dgm:pt>
    <dgm:pt modelId="{6B19EA72-3F14-4B53-AEE8-DE062293644C}" type="pres">
      <dgm:prSet presAssocID="{B94FC88A-4F5D-4582-833A-BA89B2DFE5B5}" presName="vert1" presStyleCnt="0"/>
      <dgm:spPr/>
    </dgm:pt>
    <dgm:pt modelId="{CAB57C6F-64A0-4FBB-9EB9-B2454095D19D}" type="pres">
      <dgm:prSet presAssocID="{6BEC2B99-A42A-4A7A-AC11-EEC7530EF226}" presName="thickLine" presStyleLbl="alignNode1" presStyleIdx="2" presStyleCnt="5"/>
      <dgm:spPr/>
    </dgm:pt>
    <dgm:pt modelId="{A3C345BF-10A8-4D98-A7B5-77290A6BDBD8}" type="pres">
      <dgm:prSet presAssocID="{6BEC2B99-A42A-4A7A-AC11-EEC7530EF226}" presName="horz1" presStyleCnt="0"/>
      <dgm:spPr/>
    </dgm:pt>
    <dgm:pt modelId="{6E2144F7-5C9E-4F93-B0F7-E12187A5C7BD}" type="pres">
      <dgm:prSet presAssocID="{6BEC2B99-A42A-4A7A-AC11-EEC7530EF226}" presName="tx1" presStyleLbl="revTx" presStyleIdx="2" presStyleCnt="5"/>
      <dgm:spPr/>
    </dgm:pt>
    <dgm:pt modelId="{FE48151D-B10D-4773-A122-7B995D6D536E}" type="pres">
      <dgm:prSet presAssocID="{6BEC2B99-A42A-4A7A-AC11-EEC7530EF226}" presName="vert1" presStyleCnt="0"/>
      <dgm:spPr/>
    </dgm:pt>
    <dgm:pt modelId="{9ABDC5B2-1A58-4965-A305-7AB3AAF64E5A}" type="pres">
      <dgm:prSet presAssocID="{554B5B70-8EE5-4CBC-AECB-68622FCE6736}" presName="thickLine" presStyleLbl="alignNode1" presStyleIdx="3" presStyleCnt="5"/>
      <dgm:spPr/>
    </dgm:pt>
    <dgm:pt modelId="{DEA09725-4FBF-4676-97E7-12CBDA1D24A2}" type="pres">
      <dgm:prSet presAssocID="{554B5B70-8EE5-4CBC-AECB-68622FCE6736}" presName="horz1" presStyleCnt="0"/>
      <dgm:spPr/>
    </dgm:pt>
    <dgm:pt modelId="{C4BE26A5-05FC-4645-A44D-03BF2FD590FD}" type="pres">
      <dgm:prSet presAssocID="{554B5B70-8EE5-4CBC-AECB-68622FCE6736}" presName="tx1" presStyleLbl="revTx" presStyleIdx="3" presStyleCnt="5"/>
      <dgm:spPr/>
    </dgm:pt>
    <dgm:pt modelId="{FBA363E3-F407-4202-8945-0D62B7AAFE68}" type="pres">
      <dgm:prSet presAssocID="{554B5B70-8EE5-4CBC-AECB-68622FCE6736}" presName="vert1" presStyleCnt="0"/>
      <dgm:spPr/>
    </dgm:pt>
    <dgm:pt modelId="{935D7352-51E7-448C-9E50-293D856FE68B}" type="pres">
      <dgm:prSet presAssocID="{81A88264-9B8E-487A-91CB-FC7C138B8EC8}" presName="thickLine" presStyleLbl="alignNode1" presStyleIdx="4" presStyleCnt="5"/>
      <dgm:spPr/>
    </dgm:pt>
    <dgm:pt modelId="{650C55C1-AC96-4F58-BAB6-9B0637734749}" type="pres">
      <dgm:prSet presAssocID="{81A88264-9B8E-487A-91CB-FC7C138B8EC8}" presName="horz1" presStyleCnt="0"/>
      <dgm:spPr/>
    </dgm:pt>
    <dgm:pt modelId="{4D4F34AE-DC12-459A-A337-9329C8F5390D}" type="pres">
      <dgm:prSet presAssocID="{81A88264-9B8E-487A-91CB-FC7C138B8EC8}" presName="tx1" presStyleLbl="revTx" presStyleIdx="4" presStyleCnt="5"/>
      <dgm:spPr/>
    </dgm:pt>
    <dgm:pt modelId="{B7780331-C963-4758-91F1-4DCCB4C843EF}" type="pres">
      <dgm:prSet presAssocID="{81A88264-9B8E-487A-91CB-FC7C138B8EC8}" presName="vert1" presStyleCnt="0"/>
      <dgm:spPr/>
    </dgm:pt>
  </dgm:ptLst>
  <dgm:cxnLst>
    <dgm:cxn modelId="{19B71E10-2E99-4555-B768-221018FF07C9}" srcId="{CF4F1EFE-3A26-4518-8069-92D5A49806BB}" destId="{81A88264-9B8E-487A-91CB-FC7C138B8EC8}" srcOrd="4" destOrd="0" parTransId="{C3D3F0D6-2E36-4293-BAD6-B5FFC83C8BB4}" sibTransId="{FAE5FB86-74B4-4C1E-B15A-06E1889ADFD9}"/>
    <dgm:cxn modelId="{6064C318-B905-4238-8515-641A468B7E73}" srcId="{CF4F1EFE-3A26-4518-8069-92D5A49806BB}" destId="{B94FC88A-4F5D-4582-833A-BA89B2DFE5B5}" srcOrd="1" destOrd="0" parTransId="{0F158DA8-659E-4596-A7DF-929DA579509D}" sibTransId="{8FD8D099-8181-446F-9607-5A3DDC10DDDE}"/>
    <dgm:cxn modelId="{9B97D11F-7224-49A4-9BA6-BEA4B2EB7616}" type="presOf" srcId="{B94FC88A-4F5D-4582-833A-BA89B2DFE5B5}" destId="{F202DDBF-29F1-4C8B-81E3-A93906A03CA0}" srcOrd="0" destOrd="0" presId="urn:microsoft.com/office/officeart/2008/layout/LinedList"/>
    <dgm:cxn modelId="{DE8B123B-11CF-4452-A7A6-8DC6CEF740A6}" type="presOf" srcId="{554B5B70-8EE5-4CBC-AECB-68622FCE6736}" destId="{C4BE26A5-05FC-4645-A44D-03BF2FD590FD}" srcOrd="0" destOrd="0" presId="urn:microsoft.com/office/officeart/2008/layout/LinedList"/>
    <dgm:cxn modelId="{7983983C-4848-452D-92F4-8A8A7FEF7D37}" srcId="{CF4F1EFE-3A26-4518-8069-92D5A49806BB}" destId="{554B5B70-8EE5-4CBC-AECB-68622FCE6736}" srcOrd="3" destOrd="0" parTransId="{FC6449A5-839D-4375-B706-B075B2B035C2}" sibTransId="{3DEAD982-CAA2-44CB-A0B8-F8D33AA980AB}"/>
    <dgm:cxn modelId="{C996FA66-EA52-4B6C-B2C8-95A0BC9DF63F}" type="presOf" srcId="{81A88264-9B8E-487A-91CB-FC7C138B8EC8}" destId="{4D4F34AE-DC12-459A-A337-9329C8F5390D}" srcOrd="0" destOrd="0" presId="urn:microsoft.com/office/officeart/2008/layout/LinedList"/>
    <dgm:cxn modelId="{BC3432A1-39BD-4C78-8B3F-272D9AD392AB}" srcId="{CF4F1EFE-3A26-4518-8069-92D5A49806BB}" destId="{6BEC2B99-A42A-4A7A-AC11-EEC7530EF226}" srcOrd="2" destOrd="0" parTransId="{90B26188-75E9-4F9F-A808-964E5C03946F}" sibTransId="{B22FD8EF-EC6F-4F6C-83C1-991C364463CF}"/>
    <dgm:cxn modelId="{265AF8B6-0BFC-49A2-BDC9-25285AD8A495}" type="presOf" srcId="{F9D963AD-BFDE-4FF0-99DA-BCD0BD83C28F}" destId="{C31B5319-C633-4C6B-AFBB-1449A79544B8}" srcOrd="0" destOrd="0" presId="urn:microsoft.com/office/officeart/2008/layout/LinedList"/>
    <dgm:cxn modelId="{62C4C4B7-4B48-4AA5-9AE5-5AFBB758DFC8}" type="presOf" srcId="{CF4F1EFE-3A26-4518-8069-92D5A49806BB}" destId="{CF439397-D21A-45EA-A63C-987F399AF3F2}" srcOrd="0" destOrd="0" presId="urn:microsoft.com/office/officeart/2008/layout/LinedList"/>
    <dgm:cxn modelId="{8FB1F0C3-E8C8-44D4-B383-7D6C9A3BB08D}" srcId="{CF4F1EFE-3A26-4518-8069-92D5A49806BB}" destId="{F9D963AD-BFDE-4FF0-99DA-BCD0BD83C28F}" srcOrd="0" destOrd="0" parTransId="{9323E0AE-B225-45EB-815E-031F316D12E3}" sibTransId="{FBD644CC-4308-4522-8BB3-5EF544BD93AD}"/>
    <dgm:cxn modelId="{1A5431DC-0997-4E18-B485-8C824E9CAEB5}" type="presOf" srcId="{6BEC2B99-A42A-4A7A-AC11-EEC7530EF226}" destId="{6E2144F7-5C9E-4F93-B0F7-E12187A5C7BD}" srcOrd="0" destOrd="0" presId="urn:microsoft.com/office/officeart/2008/layout/LinedList"/>
    <dgm:cxn modelId="{BD3CEF7F-E884-4ECB-B2A1-2921E75DA6E1}" type="presParOf" srcId="{CF439397-D21A-45EA-A63C-987F399AF3F2}" destId="{6817854A-B49C-49F2-B559-B75516B72E0D}" srcOrd="0" destOrd="0" presId="urn:microsoft.com/office/officeart/2008/layout/LinedList"/>
    <dgm:cxn modelId="{CCFB8C59-6DE9-462A-B946-EF9ACE528888}" type="presParOf" srcId="{CF439397-D21A-45EA-A63C-987F399AF3F2}" destId="{68D59D14-45CC-41E5-91DC-11FAA3463136}" srcOrd="1" destOrd="0" presId="urn:microsoft.com/office/officeart/2008/layout/LinedList"/>
    <dgm:cxn modelId="{07C2D4FF-97AC-4295-887E-23E9B4136D49}" type="presParOf" srcId="{68D59D14-45CC-41E5-91DC-11FAA3463136}" destId="{C31B5319-C633-4C6B-AFBB-1449A79544B8}" srcOrd="0" destOrd="0" presId="urn:microsoft.com/office/officeart/2008/layout/LinedList"/>
    <dgm:cxn modelId="{0D1A2FAD-CDAD-4209-A2AF-0247BBA26AB0}" type="presParOf" srcId="{68D59D14-45CC-41E5-91DC-11FAA3463136}" destId="{E4B89280-0A06-4B54-BB8A-EEA75879EFA0}" srcOrd="1" destOrd="0" presId="urn:microsoft.com/office/officeart/2008/layout/LinedList"/>
    <dgm:cxn modelId="{E8948BFC-10DB-450B-B194-D20955661475}" type="presParOf" srcId="{CF439397-D21A-45EA-A63C-987F399AF3F2}" destId="{E21EA5E5-2037-4350-9FA4-FCD0F1A27987}" srcOrd="2" destOrd="0" presId="urn:microsoft.com/office/officeart/2008/layout/LinedList"/>
    <dgm:cxn modelId="{4E9796EF-9A07-40F4-A3EE-9612B5AEE2C1}" type="presParOf" srcId="{CF439397-D21A-45EA-A63C-987F399AF3F2}" destId="{15B463E2-1F59-42CE-B06E-2EE646713CD3}" srcOrd="3" destOrd="0" presId="urn:microsoft.com/office/officeart/2008/layout/LinedList"/>
    <dgm:cxn modelId="{6F76D3BB-3379-4801-BBAC-F7B327F4E014}" type="presParOf" srcId="{15B463E2-1F59-42CE-B06E-2EE646713CD3}" destId="{F202DDBF-29F1-4C8B-81E3-A93906A03CA0}" srcOrd="0" destOrd="0" presId="urn:microsoft.com/office/officeart/2008/layout/LinedList"/>
    <dgm:cxn modelId="{607C3A29-98BD-4D9C-90A8-4E967B00AA7A}" type="presParOf" srcId="{15B463E2-1F59-42CE-B06E-2EE646713CD3}" destId="{6B19EA72-3F14-4B53-AEE8-DE062293644C}" srcOrd="1" destOrd="0" presId="urn:microsoft.com/office/officeart/2008/layout/LinedList"/>
    <dgm:cxn modelId="{0784B4C7-0674-40F9-850D-BFE482B48A53}" type="presParOf" srcId="{CF439397-D21A-45EA-A63C-987F399AF3F2}" destId="{CAB57C6F-64A0-4FBB-9EB9-B2454095D19D}" srcOrd="4" destOrd="0" presId="urn:microsoft.com/office/officeart/2008/layout/LinedList"/>
    <dgm:cxn modelId="{D3CAC68B-AB5E-496E-B908-3AB7C98871E7}" type="presParOf" srcId="{CF439397-D21A-45EA-A63C-987F399AF3F2}" destId="{A3C345BF-10A8-4D98-A7B5-77290A6BDBD8}" srcOrd="5" destOrd="0" presId="urn:microsoft.com/office/officeart/2008/layout/LinedList"/>
    <dgm:cxn modelId="{7C050789-FE81-4DB2-9535-6B6C7378585E}" type="presParOf" srcId="{A3C345BF-10A8-4D98-A7B5-77290A6BDBD8}" destId="{6E2144F7-5C9E-4F93-B0F7-E12187A5C7BD}" srcOrd="0" destOrd="0" presId="urn:microsoft.com/office/officeart/2008/layout/LinedList"/>
    <dgm:cxn modelId="{72543789-9B9E-4D6C-921B-1964804196D1}" type="presParOf" srcId="{A3C345BF-10A8-4D98-A7B5-77290A6BDBD8}" destId="{FE48151D-B10D-4773-A122-7B995D6D536E}" srcOrd="1" destOrd="0" presId="urn:microsoft.com/office/officeart/2008/layout/LinedList"/>
    <dgm:cxn modelId="{24501EA3-BB5B-4D2E-96A5-8DEDDBC291B8}" type="presParOf" srcId="{CF439397-D21A-45EA-A63C-987F399AF3F2}" destId="{9ABDC5B2-1A58-4965-A305-7AB3AAF64E5A}" srcOrd="6" destOrd="0" presId="urn:microsoft.com/office/officeart/2008/layout/LinedList"/>
    <dgm:cxn modelId="{07D98827-1B78-415E-BB9A-D517F07DFCA2}" type="presParOf" srcId="{CF439397-D21A-45EA-A63C-987F399AF3F2}" destId="{DEA09725-4FBF-4676-97E7-12CBDA1D24A2}" srcOrd="7" destOrd="0" presId="urn:microsoft.com/office/officeart/2008/layout/LinedList"/>
    <dgm:cxn modelId="{B3910357-00F4-49BE-89E5-5D2C25148CA5}" type="presParOf" srcId="{DEA09725-4FBF-4676-97E7-12CBDA1D24A2}" destId="{C4BE26A5-05FC-4645-A44D-03BF2FD590FD}" srcOrd="0" destOrd="0" presId="urn:microsoft.com/office/officeart/2008/layout/LinedList"/>
    <dgm:cxn modelId="{B166186A-F557-47A5-BDA5-7936C5E3FC7E}" type="presParOf" srcId="{DEA09725-4FBF-4676-97E7-12CBDA1D24A2}" destId="{FBA363E3-F407-4202-8945-0D62B7AAFE68}" srcOrd="1" destOrd="0" presId="urn:microsoft.com/office/officeart/2008/layout/LinedList"/>
    <dgm:cxn modelId="{E6363CCF-071D-4BD4-8DE6-1A45278F15F4}" type="presParOf" srcId="{CF439397-D21A-45EA-A63C-987F399AF3F2}" destId="{935D7352-51E7-448C-9E50-293D856FE68B}" srcOrd="8" destOrd="0" presId="urn:microsoft.com/office/officeart/2008/layout/LinedList"/>
    <dgm:cxn modelId="{38ADDB46-89EE-4F2A-BDCB-D9ECD5C984C0}" type="presParOf" srcId="{CF439397-D21A-45EA-A63C-987F399AF3F2}" destId="{650C55C1-AC96-4F58-BAB6-9B0637734749}" srcOrd="9" destOrd="0" presId="urn:microsoft.com/office/officeart/2008/layout/LinedList"/>
    <dgm:cxn modelId="{F64A7E87-BBC1-46FE-B2CE-567E1854B3B4}" type="presParOf" srcId="{650C55C1-AC96-4F58-BAB6-9B0637734749}" destId="{4D4F34AE-DC12-459A-A337-9329C8F5390D}" srcOrd="0" destOrd="0" presId="urn:microsoft.com/office/officeart/2008/layout/LinedList"/>
    <dgm:cxn modelId="{017BF939-5A87-487A-B12F-0253022EA7F0}" type="presParOf" srcId="{650C55C1-AC96-4F58-BAB6-9B0637734749}" destId="{B7780331-C963-4758-91F1-4DCCB4C843EF}"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5D9D81A-4227-4CFE-8012-CF84018C29C4}" type="doc">
      <dgm:prSet loTypeId="urn:microsoft.com/office/officeart/2005/8/layout/list1" loCatId="list" qsTypeId="urn:microsoft.com/office/officeart/2005/8/quickstyle/simple1" qsCatId="simple" csTypeId="urn:microsoft.com/office/officeart/2005/8/colors/colorful5" csCatId="colorful" phldr="1"/>
      <dgm:spPr/>
      <dgm:t>
        <a:bodyPr/>
        <a:lstStyle/>
        <a:p>
          <a:endParaRPr lang="en-US"/>
        </a:p>
      </dgm:t>
    </dgm:pt>
    <dgm:pt modelId="{943C49A7-FFDE-4F93-8E13-BA4B13D052FB}">
      <dgm:prSet phldrT="[Text]"/>
      <dgm:spPr/>
      <dgm:t>
        <a:bodyPr/>
        <a:lstStyle/>
        <a:p>
          <a:r>
            <a:rPr lang="en-US" dirty="0" err="1">
              <a:latin typeface="Times New Roman" panose="02020603050405020304" pitchFamily="18" charset="0"/>
              <a:cs typeface="Times New Roman" panose="02020603050405020304" pitchFamily="18" charset="0"/>
            </a:rPr>
            <a:t>Phần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mềm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trên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mạch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điều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khiển</a:t>
          </a:r>
          <a:endParaRPr lang="en-US" dirty="0">
            <a:latin typeface="Times New Roman" panose="02020603050405020304" pitchFamily="18" charset="0"/>
            <a:cs typeface="Times New Roman" panose="02020603050405020304" pitchFamily="18" charset="0"/>
          </a:endParaRPr>
        </a:p>
      </dgm:t>
    </dgm:pt>
    <dgm:pt modelId="{16C6936D-3FEC-4CB3-86FF-936051291A84}" type="parTrans" cxnId="{2E28702C-0915-41A3-B4DF-07E9E7D3D8CB}">
      <dgm:prSet/>
      <dgm:spPr/>
      <dgm:t>
        <a:bodyPr/>
        <a:lstStyle/>
        <a:p>
          <a:endParaRPr lang="en-US"/>
        </a:p>
      </dgm:t>
    </dgm:pt>
    <dgm:pt modelId="{99278666-10BD-47EC-8486-728CE2869B10}" type="sibTrans" cxnId="{2E28702C-0915-41A3-B4DF-07E9E7D3D8CB}">
      <dgm:prSet/>
      <dgm:spPr/>
      <dgm:t>
        <a:bodyPr/>
        <a:lstStyle/>
        <a:p>
          <a:endParaRPr lang="en-US"/>
        </a:p>
      </dgm:t>
    </dgm:pt>
    <dgm:pt modelId="{CF9C550B-6D23-4290-9FB9-C1BCB1B5E740}">
      <dgm:prSet phldrT="[Text]"/>
      <dgm:spPr/>
      <dgm:t>
        <a:bodyPr/>
        <a:lstStyle/>
        <a:p>
          <a:r>
            <a:rPr lang="en-US">
              <a:latin typeface="Times New Roman" panose="02020603050405020304" pitchFamily="18" charset="0"/>
              <a:cs typeface="Times New Roman" panose="02020603050405020304" pitchFamily="18" charset="0"/>
            </a:rPr>
            <a:t>Ứng dụng Web</a:t>
          </a:r>
          <a:endParaRPr lang="en-US" dirty="0">
            <a:latin typeface="Times New Roman" panose="02020603050405020304" pitchFamily="18" charset="0"/>
            <a:cs typeface="Times New Roman" panose="02020603050405020304" pitchFamily="18" charset="0"/>
          </a:endParaRPr>
        </a:p>
      </dgm:t>
    </dgm:pt>
    <dgm:pt modelId="{5594D528-8793-48FC-B7A1-F75B32151164}" type="parTrans" cxnId="{7D17D660-62CD-464E-822E-9FF85D76C7D6}">
      <dgm:prSet/>
      <dgm:spPr/>
      <dgm:t>
        <a:bodyPr/>
        <a:lstStyle/>
        <a:p>
          <a:endParaRPr lang="en-US"/>
        </a:p>
      </dgm:t>
    </dgm:pt>
    <dgm:pt modelId="{7E895069-1D45-4340-AFC3-F19EDE8E0742}" type="sibTrans" cxnId="{7D17D660-62CD-464E-822E-9FF85D76C7D6}">
      <dgm:prSet/>
      <dgm:spPr/>
      <dgm:t>
        <a:bodyPr/>
        <a:lstStyle/>
        <a:p>
          <a:endParaRPr lang="en-US"/>
        </a:p>
      </dgm:t>
    </dgm:pt>
    <dgm:pt modelId="{79D4DD1E-F447-4509-B0E6-F7C0544CC8C5}">
      <dgm:prSet phldrT="[Text]" custT="1"/>
      <dgm:spPr/>
      <dgm:t>
        <a:bodyPr/>
        <a:lstStyle/>
        <a:p>
          <a:r>
            <a:rPr lang="en-US" sz="2300">
              <a:latin typeface="Times New Roman" panose="02020603050405020304" pitchFamily="18" charset="0"/>
              <a:cs typeface="Times New Roman" panose="02020603050405020304" pitchFamily="18" charset="0"/>
            </a:rPr>
            <a:t>Phần mềm OPC UA Server trung tâm</a:t>
          </a:r>
          <a:endParaRPr lang="en-US" sz="2300" dirty="0">
            <a:latin typeface="Times New Roman" panose="02020603050405020304" pitchFamily="18" charset="0"/>
            <a:cs typeface="Times New Roman" panose="02020603050405020304" pitchFamily="18" charset="0"/>
          </a:endParaRPr>
        </a:p>
      </dgm:t>
    </dgm:pt>
    <dgm:pt modelId="{F4495C01-AA0C-4596-B1E6-DF2C50EEDBB2}" type="sibTrans" cxnId="{611CC890-2978-47D6-A957-75E0809EC682}">
      <dgm:prSet/>
      <dgm:spPr/>
      <dgm:t>
        <a:bodyPr/>
        <a:lstStyle/>
        <a:p>
          <a:endParaRPr lang="en-US"/>
        </a:p>
      </dgm:t>
    </dgm:pt>
    <dgm:pt modelId="{1F0BEA50-F4D2-4B8F-A48E-B27D5876AA15}" type="parTrans" cxnId="{611CC890-2978-47D6-A957-75E0809EC682}">
      <dgm:prSet/>
      <dgm:spPr/>
      <dgm:t>
        <a:bodyPr/>
        <a:lstStyle/>
        <a:p>
          <a:endParaRPr lang="en-US"/>
        </a:p>
      </dgm:t>
    </dgm:pt>
    <dgm:pt modelId="{88483287-EEEB-4189-A966-BBF138907265}">
      <dgm:prSet phldrT="[Text]"/>
      <dgm:spPr/>
      <dgm:t>
        <a:bodyPr/>
        <a:lstStyle/>
        <a:p>
          <a:r>
            <a:rPr lang="en-US">
              <a:latin typeface="Times New Roman" panose="02020603050405020304" pitchFamily="18" charset="0"/>
              <a:cs typeface="Times New Roman" panose="02020603050405020304" pitchFamily="18" charset="0"/>
            </a:rPr>
            <a:t>Phần mềm mô phỏng Robot</a:t>
          </a:r>
          <a:endParaRPr lang="en-US" dirty="0">
            <a:latin typeface="Times New Roman" panose="02020603050405020304" pitchFamily="18" charset="0"/>
            <a:cs typeface="Times New Roman" panose="02020603050405020304" pitchFamily="18" charset="0"/>
          </a:endParaRPr>
        </a:p>
      </dgm:t>
    </dgm:pt>
    <dgm:pt modelId="{70A9A503-16CC-481E-8891-912357B7ADBC}" type="parTrans" cxnId="{35002646-5A1F-494F-8A4F-267EC883DDE2}">
      <dgm:prSet/>
      <dgm:spPr/>
      <dgm:t>
        <a:bodyPr/>
        <a:lstStyle/>
        <a:p>
          <a:endParaRPr lang="en-US"/>
        </a:p>
      </dgm:t>
    </dgm:pt>
    <dgm:pt modelId="{558FCB31-C276-4ACC-8A2C-0840BDCBC57D}" type="sibTrans" cxnId="{35002646-5A1F-494F-8A4F-267EC883DDE2}">
      <dgm:prSet/>
      <dgm:spPr/>
      <dgm:t>
        <a:bodyPr/>
        <a:lstStyle/>
        <a:p>
          <a:endParaRPr lang="en-US"/>
        </a:p>
      </dgm:t>
    </dgm:pt>
    <dgm:pt modelId="{C171B81F-616A-4868-A033-C70CE9E7111D}" type="pres">
      <dgm:prSet presAssocID="{25D9D81A-4227-4CFE-8012-CF84018C29C4}" presName="linear" presStyleCnt="0">
        <dgm:presLayoutVars>
          <dgm:dir/>
          <dgm:animLvl val="lvl"/>
          <dgm:resizeHandles val="exact"/>
        </dgm:presLayoutVars>
      </dgm:prSet>
      <dgm:spPr/>
    </dgm:pt>
    <dgm:pt modelId="{F5021374-647F-4D2B-BC78-8EE4697A364E}" type="pres">
      <dgm:prSet presAssocID="{943C49A7-FFDE-4F93-8E13-BA4B13D052FB}" presName="parentLin" presStyleCnt="0"/>
      <dgm:spPr/>
    </dgm:pt>
    <dgm:pt modelId="{401C8460-2AA4-47E7-A7EE-FE3C17336161}" type="pres">
      <dgm:prSet presAssocID="{943C49A7-FFDE-4F93-8E13-BA4B13D052FB}" presName="parentLeftMargin" presStyleLbl="node1" presStyleIdx="0" presStyleCnt="4"/>
      <dgm:spPr/>
    </dgm:pt>
    <dgm:pt modelId="{58785DF0-5B66-4AE9-ACEA-137E59D6DBAB}" type="pres">
      <dgm:prSet presAssocID="{943C49A7-FFDE-4F93-8E13-BA4B13D052FB}" presName="parentText" presStyleLbl="node1" presStyleIdx="0" presStyleCnt="4">
        <dgm:presLayoutVars>
          <dgm:chMax val="0"/>
          <dgm:bulletEnabled val="1"/>
        </dgm:presLayoutVars>
      </dgm:prSet>
      <dgm:spPr/>
    </dgm:pt>
    <dgm:pt modelId="{BFE38E30-BDB3-4259-9471-35168A48E26F}" type="pres">
      <dgm:prSet presAssocID="{943C49A7-FFDE-4F93-8E13-BA4B13D052FB}" presName="negativeSpace" presStyleCnt="0"/>
      <dgm:spPr/>
    </dgm:pt>
    <dgm:pt modelId="{7477ADD1-10BA-4E17-BC16-7CD8982C8A92}" type="pres">
      <dgm:prSet presAssocID="{943C49A7-FFDE-4F93-8E13-BA4B13D052FB}" presName="childText" presStyleLbl="conFgAcc1" presStyleIdx="0" presStyleCnt="4">
        <dgm:presLayoutVars>
          <dgm:bulletEnabled val="1"/>
        </dgm:presLayoutVars>
      </dgm:prSet>
      <dgm:spPr/>
    </dgm:pt>
    <dgm:pt modelId="{0D9171F2-B99A-4E11-9AF4-8F99CF889DCF}" type="pres">
      <dgm:prSet presAssocID="{99278666-10BD-47EC-8486-728CE2869B10}" presName="spaceBetweenRectangles" presStyleCnt="0"/>
      <dgm:spPr/>
    </dgm:pt>
    <dgm:pt modelId="{65BF3A23-E826-4C19-B339-3A503970B544}" type="pres">
      <dgm:prSet presAssocID="{79D4DD1E-F447-4509-B0E6-F7C0544CC8C5}" presName="parentLin" presStyleCnt="0"/>
      <dgm:spPr/>
    </dgm:pt>
    <dgm:pt modelId="{3BB2A04A-1DF4-4CEF-A10D-6C65ED3925FD}" type="pres">
      <dgm:prSet presAssocID="{79D4DD1E-F447-4509-B0E6-F7C0544CC8C5}" presName="parentLeftMargin" presStyleLbl="node1" presStyleIdx="0" presStyleCnt="4"/>
      <dgm:spPr/>
    </dgm:pt>
    <dgm:pt modelId="{3CF8D96F-1B47-460A-87C1-4A03F607C000}" type="pres">
      <dgm:prSet presAssocID="{79D4DD1E-F447-4509-B0E6-F7C0544CC8C5}" presName="parentText" presStyleLbl="node1" presStyleIdx="1" presStyleCnt="4">
        <dgm:presLayoutVars>
          <dgm:chMax val="0"/>
          <dgm:bulletEnabled val="1"/>
        </dgm:presLayoutVars>
      </dgm:prSet>
      <dgm:spPr/>
    </dgm:pt>
    <dgm:pt modelId="{DFE799FD-BD8E-4465-97E1-770C80F839A9}" type="pres">
      <dgm:prSet presAssocID="{79D4DD1E-F447-4509-B0E6-F7C0544CC8C5}" presName="negativeSpace" presStyleCnt="0"/>
      <dgm:spPr/>
    </dgm:pt>
    <dgm:pt modelId="{1FB516F5-C1D4-4AEC-A2AC-BEF8AA29D051}" type="pres">
      <dgm:prSet presAssocID="{79D4DD1E-F447-4509-B0E6-F7C0544CC8C5}" presName="childText" presStyleLbl="conFgAcc1" presStyleIdx="1" presStyleCnt="4">
        <dgm:presLayoutVars>
          <dgm:bulletEnabled val="1"/>
        </dgm:presLayoutVars>
      </dgm:prSet>
      <dgm:spPr/>
    </dgm:pt>
    <dgm:pt modelId="{6409EC65-ABAB-4ADE-9EDB-245DEA507703}" type="pres">
      <dgm:prSet presAssocID="{F4495C01-AA0C-4596-B1E6-DF2C50EEDBB2}" presName="spaceBetweenRectangles" presStyleCnt="0"/>
      <dgm:spPr/>
    </dgm:pt>
    <dgm:pt modelId="{062ABE15-7148-4FD7-9472-693B9FCD90CE}" type="pres">
      <dgm:prSet presAssocID="{CF9C550B-6D23-4290-9FB9-C1BCB1B5E740}" presName="parentLin" presStyleCnt="0"/>
      <dgm:spPr/>
    </dgm:pt>
    <dgm:pt modelId="{09C3DBFC-85B8-4C92-9BB1-5AF6E5D803A4}" type="pres">
      <dgm:prSet presAssocID="{CF9C550B-6D23-4290-9FB9-C1BCB1B5E740}" presName="parentLeftMargin" presStyleLbl="node1" presStyleIdx="1" presStyleCnt="4"/>
      <dgm:spPr/>
    </dgm:pt>
    <dgm:pt modelId="{69EB39D9-6FCE-407E-9892-472713DB2EEC}" type="pres">
      <dgm:prSet presAssocID="{CF9C550B-6D23-4290-9FB9-C1BCB1B5E740}" presName="parentText" presStyleLbl="node1" presStyleIdx="2" presStyleCnt="4">
        <dgm:presLayoutVars>
          <dgm:chMax val="0"/>
          <dgm:bulletEnabled val="1"/>
        </dgm:presLayoutVars>
      </dgm:prSet>
      <dgm:spPr/>
    </dgm:pt>
    <dgm:pt modelId="{FF0F762C-C2FB-4082-827F-8D70771D56E8}" type="pres">
      <dgm:prSet presAssocID="{CF9C550B-6D23-4290-9FB9-C1BCB1B5E740}" presName="negativeSpace" presStyleCnt="0"/>
      <dgm:spPr/>
    </dgm:pt>
    <dgm:pt modelId="{61457CB0-2733-42B5-89D0-40F330157CA5}" type="pres">
      <dgm:prSet presAssocID="{CF9C550B-6D23-4290-9FB9-C1BCB1B5E740}" presName="childText" presStyleLbl="conFgAcc1" presStyleIdx="2" presStyleCnt="4">
        <dgm:presLayoutVars>
          <dgm:bulletEnabled val="1"/>
        </dgm:presLayoutVars>
      </dgm:prSet>
      <dgm:spPr/>
    </dgm:pt>
    <dgm:pt modelId="{E5B06671-37D0-4094-A72E-92809F4FC3D7}" type="pres">
      <dgm:prSet presAssocID="{7E895069-1D45-4340-AFC3-F19EDE8E0742}" presName="spaceBetweenRectangles" presStyleCnt="0"/>
      <dgm:spPr/>
    </dgm:pt>
    <dgm:pt modelId="{2E41B82E-B6D0-45BF-B5D6-D676B96CCE0E}" type="pres">
      <dgm:prSet presAssocID="{88483287-EEEB-4189-A966-BBF138907265}" presName="parentLin" presStyleCnt="0"/>
      <dgm:spPr/>
    </dgm:pt>
    <dgm:pt modelId="{31104EE0-612D-4110-AEF9-D228DEC1A073}" type="pres">
      <dgm:prSet presAssocID="{88483287-EEEB-4189-A966-BBF138907265}" presName="parentLeftMargin" presStyleLbl="node1" presStyleIdx="2" presStyleCnt="4"/>
      <dgm:spPr/>
    </dgm:pt>
    <dgm:pt modelId="{BA3E7EA0-8423-4A76-BA39-92052AF308FC}" type="pres">
      <dgm:prSet presAssocID="{88483287-EEEB-4189-A966-BBF138907265}" presName="parentText" presStyleLbl="node1" presStyleIdx="3" presStyleCnt="4">
        <dgm:presLayoutVars>
          <dgm:chMax val="0"/>
          <dgm:bulletEnabled val="1"/>
        </dgm:presLayoutVars>
      </dgm:prSet>
      <dgm:spPr/>
    </dgm:pt>
    <dgm:pt modelId="{8FB90CE5-FD64-4ECA-873A-AAE126A42A55}" type="pres">
      <dgm:prSet presAssocID="{88483287-EEEB-4189-A966-BBF138907265}" presName="negativeSpace" presStyleCnt="0"/>
      <dgm:spPr/>
    </dgm:pt>
    <dgm:pt modelId="{1C8D97E8-8F04-44BC-BEFA-0F1C7C0BD42A}" type="pres">
      <dgm:prSet presAssocID="{88483287-EEEB-4189-A966-BBF138907265}" presName="childText" presStyleLbl="conFgAcc1" presStyleIdx="3" presStyleCnt="4">
        <dgm:presLayoutVars>
          <dgm:bulletEnabled val="1"/>
        </dgm:presLayoutVars>
      </dgm:prSet>
      <dgm:spPr/>
    </dgm:pt>
  </dgm:ptLst>
  <dgm:cxnLst>
    <dgm:cxn modelId="{C2C3B01C-BCBF-40EC-A2BB-9BDE3571D399}" type="presOf" srcId="{88483287-EEEB-4189-A966-BBF138907265}" destId="{31104EE0-612D-4110-AEF9-D228DEC1A073}" srcOrd="0" destOrd="0" presId="urn:microsoft.com/office/officeart/2005/8/layout/list1"/>
    <dgm:cxn modelId="{2E28702C-0915-41A3-B4DF-07E9E7D3D8CB}" srcId="{25D9D81A-4227-4CFE-8012-CF84018C29C4}" destId="{943C49A7-FFDE-4F93-8E13-BA4B13D052FB}" srcOrd="0" destOrd="0" parTransId="{16C6936D-3FEC-4CB3-86FF-936051291A84}" sibTransId="{99278666-10BD-47EC-8486-728CE2869B10}"/>
    <dgm:cxn modelId="{6EAAE65D-73E9-4594-84E2-304D42CA38F3}" type="presOf" srcId="{943C49A7-FFDE-4F93-8E13-BA4B13D052FB}" destId="{401C8460-2AA4-47E7-A7EE-FE3C17336161}" srcOrd="0" destOrd="0" presId="urn:microsoft.com/office/officeart/2005/8/layout/list1"/>
    <dgm:cxn modelId="{7D17D660-62CD-464E-822E-9FF85D76C7D6}" srcId="{25D9D81A-4227-4CFE-8012-CF84018C29C4}" destId="{CF9C550B-6D23-4290-9FB9-C1BCB1B5E740}" srcOrd="2" destOrd="0" parTransId="{5594D528-8793-48FC-B7A1-F75B32151164}" sibTransId="{7E895069-1D45-4340-AFC3-F19EDE8E0742}"/>
    <dgm:cxn modelId="{35002646-5A1F-494F-8A4F-267EC883DDE2}" srcId="{25D9D81A-4227-4CFE-8012-CF84018C29C4}" destId="{88483287-EEEB-4189-A966-BBF138907265}" srcOrd="3" destOrd="0" parTransId="{70A9A503-16CC-481E-8891-912357B7ADBC}" sibTransId="{558FCB31-C276-4ACC-8A2C-0840BDCBC57D}"/>
    <dgm:cxn modelId="{D4AE5D4B-B0E1-442F-9C4C-8829D6D38309}" type="presOf" srcId="{79D4DD1E-F447-4509-B0E6-F7C0544CC8C5}" destId="{3BB2A04A-1DF4-4CEF-A10D-6C65ED3925FD}" srcOrd="0" destOrd="0" presId="urn:microsoft.com/office/officeart/2005/8/layout/list1"/>
    <dgm:cxn modelId="{FA3ADF50-1900-4770-998B-6AAF4A1BCDC9}" type="presOf" srcId="{CF9C550B-6D23-4290-9FB9-C1BCB1B5E740}" destId="{09C3DBFC-85B8-4C92-9BB1-5AF6E5D803A4}" srcOrd="0" destOrd="0" presId="urn:microsoft.com/office/officeart/2005/8/layout/list1"/>
    <dgm:cxn modelId="{52033A72-FB01-4912-A6FD-208A25CBEAFE}" type="presOf" srcId="{25D9D81A-4227-4CFE-8012-CF84018C29C4}" destId="{C171B81F-616A-4868-A033-C70CE9E7111D}" srcOrd="0" destOrd="0" presId="urn:microsoft.com/office/officeart/2005/8/layout/list1"/>
    <dgm:cxn modelId="{611CC890-2978-47D6-A957-75E0809EC682}" srcId="{25D9D81A-4227-4CFE-8012-CF84018C29C4}" destId="{79D4DD1E-F447-4509-B0E6-F7C0544CC8C5}" srcOrd="1" destOrd="0" parTransId="{1F0BEA50-F4D2-4B8F-A48E-B27D5876AA15}" sibTransId="{F4495C01-AA0C-4596-B1E6-DF2C50EEDBB2}"/>
    <dgm:cxn modelId="{408158AE-BE7E-4BB9-A7E5-036654F1220B}" type="presOf" srcId="{943C49A7-FFDE-4F93-8E13-BA4B13D052FB}" destId="{58785DF0-5B66-4AE9-ACEA-137E59D6DBAB}" srcOrd="1" destOrd="0" presId="urn:microsoft.com/office/officeart/2005/8/layout/list1"/>
    <dgm:cxn modelId="{421665C3-12BB-416E-9C45-FF6053AD1840}" type="presOf" srcId="{79D4DD1E-F447-4509-B0E6-F7C0544CC8C5}" destId="{3CF8D96F-1B47-460A-87C1-4A03F607C000}" srcOrd="1" destOrd="0" presId="urn:microsoft.com/office/officeart/2005/8/layout/list1"/>
    <dgm:cxn modelId="{A36ECFC6-1232-4F05-835B-931315AA3F21}" type="presOf" srcId="{88483287-EEEB-4189-A966-BBF138907265}" destId="{BA3E7EA0-8423-4A76-BA39-92052AF308FC}" srcOrd="1" destOrd="0" presId="urn:microsoft.com/office/officeart/2005/8/layout/list1"/>
    <dgm:cxn modelId="{1651FCDA-AB88-4D5E-9504-E971AEF4BFDE}" type="presOf" srcId="{CF9C550B-6D23-4290-9FB9-C1BCB1B5E740}" destId="{69EB39D9-6FCE-407E-9892-472713DB2EEC}" srcOrd="1" destOrd="0" presId="urn:microsoft.com/office/officeart/2005/8/layout/list1"/>
    <dgm:cxn modelId="{88DFD519-30FD-4908-B9EE-9C7993F2D0AD}" type="presParOf" srcId="{C171B81F-616A-4868-A033-C70CE9E7111D}" destId="{F5021374-647F-4D2B-BC78-8EE4697A364E}" srcOrd="0" destOrd="0" presId="urn:microsoft.com/office/officeart/2005/8/layout/list1"/>
    <dgm:cxn modelId="{265B6889-58DC-4225-8BE1-C3294ECD4D58}" type="presParOf" srcId="{F5021374-647F-4D2B-BC78-8EE4697A364E}" destId="{401C8460-2AA4-47E7-A7EE-FE3C17336161}" srcOrd="0" destOrd="0" presId="urn:microsoft.com/office/officeart/2005/8/layout/list1"/>
    <dgm:cxn modelId="{FA3DE08C-0787-42E0-B3B9-7B53B3E261C3}" type="presParOf" srcId="{F5021374-647F-4D2B-BC78-8EE4697A364E}" destId="{58785DF0-5B66-4AE9-ACEA-137E59D6DBAB}" srcOrd="1" destOrd="0" presId="urn:microsoft.com/office/officeart/2005/8/layout/list1"/>
    <dgm:cxn modelId="{28B53EB3-5B29-4019-92D9-5279381ACAD6}" type="presParOf" srcId="{C171B81F-616A-4868-A033-C70CE9E7111D}" destId="{BFE38E30-BDB3-4259-9471-35168A48E26F}" srcOrd="1" destOrd="0" presId="urn:microsoft.com/office/officeart/2005/8/layout/list1"/>
    <dgm:cxn modelId="{DE273D48-CB27-46BD-A47B-CCF43F8C4803}" type="presParOf" srcId="{C171B81F-616A-4868-A033-C70CE9E7111D}" destId="{7477ADD1-10BA-4E17-BC16-7CD8982C8A92}" srcOrd="2" destOrd="0" presId="urn:microsoft.com/office/officeart/2005/8/layout/list1"/>
    <dgm:cxn modelId="{06EA651C-3A82-4CE0-B0A9-C4630963D9F9}" type="presParOf" srcId="{C171B81F-616A-4868-A033-C70CE9E7111D}" destId="{0D9171F2-B99A-4E11-9AF4-8F99CF889DCF}" srcOrd="3" destOrd="0" presId="urn:microsoft.com/office/officeart/2005/8/layout/list1"/>
    <dgm:cxn modelId="{37DFB179-6D72-4C3A-A7B2-B46D7F597CD7}" type="presParOf" srcId="{C171B81F-616A-4868-A033-C70CE9E7111D}" destId="{65BF3A23-E826-4C19-B339-3A503970B544}" srcOrd="4" destOrd="0" presId="urn:microsoft.com/office/officeart/2005/8/layout/list1"/>
    <dgm:cxn modelId="{F8D446F3-F1BA-4B6C-BFD4-385988D4E49A}" type="presParOf" srcId="{65BF3A23-E826-4C19-B339-3A503970B544}" destId="{3BB2A04A-1DF4-4CEF-A10D-6C65ED3925FD}" srcOrd="0" destOrd="0" presId="urn:microsoft.com/office/officeart/2005/8/layout/list1"/>
    <dgm:cxn modelId="{521F496C-236B-4377-BC8B-836F354A97EC}" type="presParOf" srcId="{65BF3A23-E826-4C19-B339-3A503970B544}" destId="{3CF8D96F-1B47-460A-87C1-4A03F607C000}" srcOrd="1" destOrd="0" presId="urn:microsoft.com/office/officeart/2005/8/layout/list1"/>
    <dgm:cxn modelId="{BEAE93AC-D157-4D9B-A87B-3024592F2077}" type="presParOf" srcId="{C171B81F-616A-4868-A033-C70CE9E7111D}" destId="{DFE799FD-BD8E-4465-97E1-770C80F839A9}" srcOrd="5" destOrd="0" presId="urn:microsoft.com/office/officeart/2005/8/layout/list1"/>
    <dgm:cxn modelId="{72CB9523-ED35-4E12-AB9F-99F88C63424B}" type="presParOf" srcId="{C171B81F-616A-4868-A033-C70CE9E7111D}" destId="{1FB516F5-C1D4-4AEC-A2AC-BEF8AA29D051}" srcOrd="6" destOrd="0" presId="urn:microsoft.com/office/officeart/2005/8/layout/list1"/>
    <dgm:cxn modelId="{B1464712-4355-4B94-A557-DD34D9EC1BA2}" type="presParOf" srcId="{C171B81F-616A-4868-A033-C70CE9E7111D}" destId="{6409EC65-ABAB-4ADE-9EDB-245DEA507703}" srcOrd="7" destOrd="0" presId="urn:microsoft.com/office/officeart/2005/8/layout/list1"/>
    <dgm:cxn modelId="{DB104B34-1455-413B-8650-BEA2D3FA0458}" type="presParOf" srcId="{C171B81F-616A-4868-A033-C70CE9E7111D}" destId="{062ABE15-7148-4FD7-9472-693B9FCD90CE}" srcOrd="8" destOrd="0" presId="urn:microsoft.com/office/officeart/2005/8/layout/list1"/>
    <dgm:cxn modelId="{132FBDA4-4641-4598-8A32-A52CA18A4B53}" type="presParOf" srcId="{062ABE15-7148-4FD7-9472-693B9FCD90CE}" destId="{09C3DBFC-85B8-4C92-9BB1-5AF6E5D803A4}" srcOrd="0" destOrd="0" presId="urn:microsoft.com/office/officeart/2005/8/layout/list1"/>
    <dgm:cxn modelId="{529A6475-585B-4421-A607-C7DE95A37EFD}" type="presParOf" srcId="{062ABE15-7148-4FD7-9472-693B9FCD90CE}" destId="{69EB39D9-6FCE-407E-9892-472713DB2EEC}" srcOrd="1" destOrd="0" presId="urn:microsoft.com/office/officeart/2005/8/layout/list1"/>
    <dgm:cxn modelId="{E224DA1C-213A-4C8C-9595-75FC8E6BBC35}" type="presParOf" srcId="{C171B81F-616A-4868-A033-C70CE9E7111D}" destId="{FF0F762C-C2FB-4082-827F-8D70771D56E8}" srcOrd="9" destOrd="0" presId="urn:microsoft.com/office/officeart/2005/8/layout/list1"/>
    <dgm:cxn modelId="{E2C81A6B-D4C9-44B7-BCFD-07C609FAC9EC}" type="presParOf" srcId="{C171B81F-616A-4868-A033-C70CE9E7111D}" destId="{61457CB0-2733-42B5-89D0-40F330157CA5}" srcOrd="10" destOrd="0" presId="urn:microsoft.com/office/officeart/2005/8/layout/list1"/>
    <dgm:cxn modelId="{01D5D31C-63D3-47D9-8CA1-0DF95762193B}" type="presParOf" srcId="{C171B81F-616A-4868-A033-C70CE9E7111D}" destId="{E5B06671-37D0-4094-A72E-92809F4FC3D7}" srcOrd="11" destOrd="0" presId="urn:microsoft.com/office/officeart/2005/8/layout/list1"/>
    <dgm:cxn modelId="{DAA66212-D940-4364-9F15-D950A66972DB}" type="presParOf" srcId="{C171B81F-616A-4868-A033-C70CE9E7111D}" destId="{2E41B82E-B6D0-45BF-B5D6-D676B96CCE0E}" srcOrd="12" destOrd="0" presId="urn:microsoft.com/office/officeart/2005/8/layout/list1"/>
    <dgm:cxn modelId="{38FA1E37-1937-4EF7-B99A-B76A7AA4FB0B}" type="presParOf" srcId="{2E41B82E-B6D0-45BF-B5D6-D676B96CCE0E}" destId="{31104EE0-612D-4110-AEF9-D228DEC1A073}" srcOrd="0" destOrd="0" presId="urn:microsoft.com/office/officeart/2005/8/layout/list1"/>
    <dgm:cxn modelId="{76399741-B18D-45A6-A512-EEA5BE9E1789}" type="presParOf" srcId="{2E41B82E-B6D0-45BF-B5D6-D676B96CCE0E}" destId="{BA3E7EA0-8423-4A76-BA39-92052AF308FC}" srcOrd="1" destOrd="0" presId="urn:microsoft.com/office/officeart/2005/8/layout/list1"/>
    <dgm:cxn modelId="{4FB7B75B-153F-44D1-828E-65460E554488}" type="presParOf" srcId="{C171B81F-616A-4868-A033-C70CE9E7111D}" destId="{8FB90CE5-FD64-4ECA-873A-AAE126A42A55}" srcOrd="13" destOrd="0" presId="urn:microsoft.com/office/officeart/2005/8/layout/list1"/>
    <dgm:cxn modelId="{87CA06CE-4267-4DA1-BD60-3C96B40E3683}" type="presParOf" srcId="{C171B81F-616A-4868-A033-C70CE9E7111D}" destId="{1C8D97E8-8F04-44BC-BEFA-0F1C7C0BD42A}" srcOrd="14"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817854A-B49C-49F2-B559-B75516B72E0D}">
      <dsp:nvSpPr>
        <dsp:cNvPr id="0" name=""/>
        <dsp:cNvSpPr/>
      </dsp:nvSpPr>
      <dsp:spPr>
        <a:xfrm>
          <a:off x="0" y="436"/>
          <a:ext cx="6181104"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31B5319-C633-4C6B-AFBB-1449A79544B8}">
      <dsp:nvSpPr>
        <dsp:cNvPr id="0" name=""/>
        <dsp:cNvSpPr/>
      </dsp:nvSpPr>
      <dsp:spPr>
        <a:xfrm>
          <a:off x="0" y="436"/>
          <a:ext cx="6181104" cy="7149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t" anchorCtr="0">
          <a:noAutofit/>
        </a:bodyPr>
        <a:lstStyle/>
        <a:p>
          <a:pPr marL="0" lvl="0" indent="0" algn="l" defTabSz="1377950">
            <a:lnSpc>
              <a:spcPct val="90000"/>
            </a:lnSpc>
            <a:spcBef>
              <a:spcPct val="0"/>
            </a:spcBef>
            <a:spcAft>
              <a:spcPct val="35000"/>
            </a:spcAft>
            <a:buNone/>
          </a:pPr>
          <a:r>
            <a:rPr lang="en-US" sz="3100" kern="1200" dirty="0">
              <a:latin typeface="Times New Roman" panose="02020603050405020304" pitchFamily="18" charset="0"/>
              <a:cs typeface="Times New Roman" panose="02020603050405020304" pitchFamily="18" charset="0"/>
            </a:rPr>
            <a:t>1. </a:t>
          </a:r>
          <a:r>
            <a:rPr lang="en-US" sz="3100" kern="1200" dirty="0" err="1">
              <a:latin typeface="Times New Roman" panose="02020603050405020304" pitchFamily="18" charset="0"/>
              <a:cs typeface="Times New Roman" panose="02020603050405020304" pitchFamily="18" charset="0"/>
            </a:rPr>
            <a:t>Giới</a:t>
          </a:r>
          <a:r>
            <a:rPr lang="en-US" sz="3100" kern="1200" dirty="0">
              <a:latin typeface="Times New Roman" panose="02020603050405020304" pitchFamily="18" charset="0"/>
              <a:cs typeface="Times New Roman" panose="02020603050405020304" pitchFamily="18" charset="0"/>
            </a:rPr>
            <a:t> </a:t>
          </a:r>
          <a:r>
            <a:rPr lang="en-US" sz="3100" kern="1200" dirty="0" err="1">
              <a:latin typeface="Times New Roman" panose="02020603050405020304" pitchFamily="18" charset="0"/>
              <a:cs typeface="Times New Roman" panose="02020603050405020304" pitchFamily="18" charset="0"/>
            </a:rPr>
            <a:t>thiệu</a:t>
          </a:r>
          <a:r>
            <a:rPr lang="en-US" sz="3100" kern="1200" dirty="0">
              <a:latin typeface="Times New Roman" panose="02020603050405020304" pitchFamily="18" charset="0"/>
              <a:cs typeface="Times New Roman" panose="02020603050405020304" pitchFamily="18" charset="0"/>
            </a:rPr>
            <a:t> </a:t>
          </a:r>
          <a:r>
            <a:rPr lang="en-US" sz="3100" kern="1200" dirty="0" err="1">
              <a:latin typeface="Times New Roman" panose="02020603050405020304" pitchFamily="18" charset="0"/>
              <a:cs typeface="Times New Roman" panose="02020603050405020304" pitchFamily="18" charset="0"/>
            </a:rPr>
            <a:t>đề</a:t>
          </a:r>
          <a:r>
            <a:rPr lang="en-US" sz="3100" kern="1200" dirty="0">
              <a:latin typeface="Times New Roman" panose="02020603050405020304" pitchFamily="18" charset="0"/>
              <a:cs typeface="Times New Roman" panose="02020603050405020304" pitchFamily="18" charset="0"/>
            </a:rPr>
            <a:t> </a:t>
          </a:r>
          <a:r>
            <a:rPr lang="en-US" sz="3100" kern="1200" dirty="0" err="1">
              <a:latin typeface="Times New Roman" panose="02020603050405020304" pitchFamily="18" charset="0"/>
              <a:cs typeface="Times New Roman" panose="02020603050405020304" pitchFamily="18" charset="0"/>
            </a:rPr>
            <a:t>tài</a:t>
          </a:r>
          <a:endParaRPr lang="en-US" sz="3100" kern="1200" dirty="0">
            <a:latin typeface="Times New Roman" panose="02020603050405020304" pitchFamily="18" charset="0"/>
            <a:cs typeface="Times New Roman" panose="02020603050405020304" pitchFamily="18" charset="0"/>
          </a:endParaRPr>
        </a:p>
      </dsp:txBody>
      <dsp:txXfrm>
        <a:off x="0" y="436"/>
        <a:ext cx="6181104" cy="714944"/>
      </dsp:txXfrm>
    </dsp:sp>
    <dsp:sp modelId="{E21EA5E5-2037-4350-9FA4-FCD0F1A27987}">
      <dsp:nvSpPr>
        <dsp:cNvPr id="0" name=""/>
        <dsp:cNvSpPr/>
      </dsp:nvSpPr>
      <dsp:spPr>
        <a:xfrm>
          <a:off x="0" y="715380"/>
          <a:ext cx="6181104" cy="0"/>
        </a:xfrm>
        <a:prstGeom prst="line">
          <a:avLst/>
        </a:prstGeom>
        <a:solidFill>
          <a:schemeClr val="accent3">
            <a:hueOff val="677650"/>
            <a:satOff val="25000"/>
            <a:lumOff val="-3676"/>
            <a:alphaOff val="0"/>
          </a:schemeClr>
        </a:solidFill>
        <a:ln w="12700" cap="flat" cmpd="sng" algn="ctr">
          <a:solidFill>
            <a:schemeClr val="accent3">
              <a:hueOff val="677650"/>
              <a:satOff val="25000"/>
              <a:lumOff val="-3676"/>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202DDBF-29F1-4C8B-81E3-A93906A03CA0}">
      <dsp:nvSpPr>
        <dsp:cNvPr id="0" name=""/>
        <dsp:cNvSpPr/>
      </dsp:nvSpPr>
      <dsp:spPr>
        <a:xfrm>
          <a:off x="0" y="715380"/>
          <a:ext cx="6181104" cy="7149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t" anchorCtr="0">
          <a:noAutofit/>
        </a:bodyPr>
        <a:lstStyle/>
        <a:p>
          <a:pPr marL="0" lvl="0" indent="0" algn="l" defTabSz="1377950">
            <a:lnSpc>
              <a:spcPct val="90000"/>
            </a:lnSpc>
            <a:spcBef>
              <a:spcPct val="0"/>
            </a:spcBef>
            <a:spcAft>
              <a:spcPct val="35000"/>
            </a:spcAft>
            <a:buNone/>
          </a:pPr>
          <a:r>
            <a:rPr lang="en-US" sz="3100" kern="1200" dirty="0">
              <a:latin typeface="Times New Roman" panose="02020603050405020304" pitchFamily="18" charset="0"/>
              <a:cs typeface="Times New Roman" panose="02020603050405020304" pitchFamily="18" charset="0"/>
            </a:rPr>
            <a:t>2. </a:t>
          </a:r>
          <a:r>
            <a:rPr lang="en-US" sz="3100" kern="1200" dirty="0" err="1">
              <a:latin typeface="Times New Roman" panose="02020603050405020304" pitchFamily="18" charset="0"/>
              <a:cs typeface="Times New Roman" panose="02020603050405020304" pitchFamily="18" charset="0"/>
            </a:rPr>
            <a:t>Mục</a:t>
          </a:r>
          <a:r>
            <a:rPr lang="en-US" sz="3100" kern="1200" dirty="0">
              <a:latin typeface="Times New Roman" panose="02020603050405020304" pitchFamily="18" charset="0"/>
              <a:cs typeface="Times New Roman" panose="02020603050405020304" pitchFamily="18" charset="0"/>
            </a:rPr>
            <a:t> </a:t>
          </a:r>
          <a:r>
            <a:rPr lang="en-US" sz="3100" kern="1200" dirty="0" err="1">
              <a:latin typeface="Times New Roman" panose="02020603050405020304" pitchFamily="18" charset="0"/>
              <a:cs typeface="Times New Roman" panose="02020603050405020304" pitchFamily="18" charset="0"/>
            </a:rPr>
            <a:t>tiêu</a:t>
          </a:r>
          <a:r>
            <a:rPr lang="en-US" sz="3100" kern="1200" dirty="0">
              <a:latin typeface="Times New Roman" panose="02020603050405020304" pitchFamily="18" charset="0"/>
              <a:cs typeface="Times New Roman" panose="02020603050405020304" pitchFamily="18" charset="0"/>
            </a:rPr>
            <a:t> </a:t>
          </a:r>
          <a:r>
            <a:rPr lang="en-US" sz="3100" kern="1200" dirty="0" err="1">
              <a:latin typeface="Times New Roman" panose="02020603050405020304" pitchFamily="18" charset="0"/>
              <a:cs typeface="Times New Roman" panose="02020603050405020304" pitchFamily="18" charset="0"/>
            </a:rPr>
            <a:t>đề</a:t>
          </a:r>
          <a:r>
            <a:rPr lang="en-US" sz="3100" kern="1200" dirty="0">
              <a:latin typeface="Times New Roman" panose="02020603050405020304" pitchFamily="18" charset="0"/>
              <a:cs typeface="Times New Roman" panose="02020603050405020304" pitchFamily="18" charset="0"/>
            </a:rPr>
            <a:t> </a:t>
          </a:r>
          <a:r>
            <a:rPr lang="en-US" sz="3100" kern="1200" dirty="0" err="1">
              <a:latin typeface="Times New Roman" panose="02020603050405020304" pitchFamily="18" charset="0"/>
              <a:cs typeface="Times New Roman" panose="02020603050405020304" pitchFamily="18" charset="0"/>
            </a:rPr>
            <a:t>tài</a:t>
          </a:r>
          <a:endParaRPr lang="en-US" sz="3100" kern="1200" dirty="0">
            <a:latin typeface="Times New Roman" panose="02020603050405020304" pitchFamily="18" charset="0"/>
            <a:cs typeface="Times New Roman" panose="02020603050405020304" pitchFamily="18" charset="0"/>
          </a:endParaRPr>
        </a:p>
      </dsp:txBody>
      <dsp:txXfrm>
        <a:off x="0" y="715380"/>
        <a:ext cx="6181104" cy="714944"/>
      </dsp:txXfrm>
    </dsp:sp>
    <dsp:sp modelId="{CAB57C6F-64A0-4FBB-9EB9-B2454095D19D}">
      <dsp:nvSpPr>
        <dsp:cNvPr id="0" name=""/>
        <dsp:cNvSpPr/>
      </dsp:nvSpPr>
      <dsp:spPr>
        <a:xfrm>
          <a:off x="0" y="1430324"/>
          <a:ext cx="6181104" cy="0"/>
        </a:xfrm>
        <a:prstGeom prst="line">
          <a:avLst/>
        </a:prstGeom>
        <a:solidFill>
          <a:schemeClr val="accent3">
            <a:hueOff val="1355300"/>
            <a:satOff val="50000"/>
            <a:lumOff val="-7353"/>
            <a:alphaOff val="0"/>
          </a:schemeClr>
        </a:solidFill>
        <a:ln w="12700" cap="flat" cmpd="sng" algn="ctr">
          <a:solidFill>
            <a:schemeClr val="accent3">
              <a:hueOff val="1355300"/>
              <a:satOff val="50000"/>
              <a:lumOff val="-735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E2144F7-5C9E-4F93-B0F7-E12187A5C7BD}">
      <dsp:nvSpPr>
        <dsp:cNvPr id="0" name=""/>
        <dsp:cNvSpPr/>
      </dsp:nvSpPr>
      <dsp:spPr>
        <a:xfrm>
          <a:off x="0" y="1430324"/>
          <a:ext cx="6181104" cy="7149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t" anchorCtr="0">
          <a:noAutofit/>
        </a:bodyPr>
        <a:lstStyle/>
        <a:p>
          <a:pPr marL="0" lvl="0" indent="0" algn="l" defTabSz="1377950">
            <a:lnSpc>
              <a:spcPct val="90000"/>
            </a:lnSpc>
            <a:spcBef>
              <a:spcPct val="0"/>
            </a:spcBef>
            <a:spcAft>
              <a:spcPct val="35000"/>
            </a:spcAft>
            <a:buNone/>
          </a:pPr>
          <a:r>
            <a:rPr lang="en-US" sz="3100" kern="1200" dirty="0">
              <a:latin typeface="Times New Roman" panose="02020603050405020304" pitchFamily="18" charset="0"/>
              <a:cs typeface="Times New Roman" panose="02020603050405020304" pitchFamily="18" charset="0"/>
            </a:rPr>
            <a:t>3. </a:t>
          </a:r>
          <a:r>
            <a:rPr lang="en-US" sz="3100" kern="1200" dirty="0" err="1">
              <a:latin typeface="Times New Roman" panose="02020603050405020304" pitchFamily="18" charset="0"/>
              <a:cs typeface="Times New Roman" panose="02020603050405020304" pitchFamily="18" charset="0"/>
            </a:rPr>
            <a:t>Phương</a:t>
          </a:r>
          <a:r>
            <a:rPr lang="en-US" sz="3100" kern="1200" dirty="0">
              <a:latin typeface="Times New Roman" panose="02020603050405020304" pitchFamily="18" charset="0"/>
              <a:cs typeface="Times New Roman" panose="02020603050405020304" pitchFamily="18" charset="0"/>
            </a:rPr>
            <a:t> </a:t>
          </a:r>
          <a:r>
            <a:rPr lang="en-US" sz="3100" kern="1200" dirty="0" err="1">
              <a:latin typeface="Times New Roman" panose="02020603050405020304" pitchFamily="18" charset="0"/>
              <a:cs typeface="Times New Roman" panose="02020603050405020304" pitchFamily="18" charset="0"/>
            </a:rPr>
            <a:t>pháp</a:t>
          </a:r>
          <a:r>
            <a:rPr lang="en-US" sz="3100" kern="1200" dirty="0">
              <a:latin typeface="Times New Roman" panose="02020603050405020304" pitchFamily="18" charset="0"/>
              <a:cs typeface="Times New Roman" panose="02020603050405020304" pitchFamily="18" charset="0"/>
            </a:rPr>
            <a:t> </a:t>
          </a:r>
          <a:r>
            <a:rPr lang="en-US" sz="3100" kern="1200" dirty="0" err="1">
              <a:latin typeface="Times New Roman" panose="02020603050405020304" pitchFamily="18" charset="0"/>
              <a:cs typeface="Times New Roman" panose="02020603050405020304" pitchFamily="18" charset="0"/>
            </a:rPr>
            <a:t>thực</a:t>
          </a:r>
          <a:r>
            <a:rPr lang="en-US" sz="3100" kern="1200" dirty="0">
              <a:latin typeface="Times New Roman" panose="02020603050405020304" pitchFamily="18" charset="0"/>
              <a:cs typeface="Times New Roman" panose="02020603050405020304" pitchFamily="18" charset="0"/>
            </a:rPr>
            <a:t> </a:t>
          </a:r>
          <a:r>
            <a:rPr lang="en-US" sz="3100" kern="1200" dirty="0" err="1">
              <a:latin typeface="Times New Roman" panose="02020603050405020304" pitchFamily="18" charset="0"/>
              <a:cs typeface="Times New Roman" panose="02020603050405020304" pitchFamily="18" charset="0"/>
            </a:rPr>
            <a:t>hiện</a:t>
          </a:r>
          <a:endParaRPr lang="en-US" sz="3100" kern="1200" dirty="0">
            <a:latin typeface="Times New Roman" panose="02020603050405020304" pitchFamily="18" charset="0"/>
            <a:cs typeface="Times New Roman" panose="02020603050405020304" pitchFamily="18" charset="0"/>
          </a:endParaRPr>
        </a:p>
      </dsp:txBody>
      <dsp:txXfrm>
        <a:off x="0" y="1430324"/>
        <a:ext cx="6181104" cy="714944"/>
      </dsp:txXfrm>
    </dsp:sp>
    <dsp:sp modelId="{9ABDC5B2-1A58-4965-A305-7AB3AAF64E5A}">
      <dsp:nvSpPr>
        <dsp:cNvPr id="0" name=""/>
        <dsp:cNvSpPr/>
      </dsp:nvSpPr>
      <dsp:spPr>
        <a:xfrm>
          <a:off x="0" y="2145269"/>
          <a:ext cx="6181104" cy="0"/>
        </a:xfrm>
        <a:prstGeom prst="line">
          <a:avLst/>
        </a:prstGeom>
        <a:solidFill>
          <a:schemeClr val="accent3">
            <a:hueOff val="2032949"/>
            <a:satOff val="75000"/>
            <a:lumOff val="-11029"/>
            <a:alphaOff val="0"/>
          </a:schemeClr>
        </a:solidFill>
        <a:ln w="12700" cap="flat" cmpd="sng" algn="ctr">
          <a:solidFill>
            <a:schemeClr val="accent3">
              <a:hueOff val="2032949"/>
              <a:satOff val="75000"/>
              <a:lumOff val="-11029"/>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4BE26A5-05FC-4645-A44D-03BF2FD590FD}">
      <dsp:nvSpPr>
        <dsp:cNvPr id="0" name=""/>
        <dsp:cNvSpPr/>
      </dsp:nvSpPr>
      <dsp:spPr>
        <a:xfrm>
          <a:off x="0" y="2145269"/>
          <a:ext cx="6181104" cy="7149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t" anchorCtr="0">
          <a:noAutofit/>
        </a:bodyPr>
        <a:lstStyle/>
        <a:p>
          <a:pPr marL="0" lvl="0" indent="0" algn="l" defTabSz="1377950">
            <a:lnSpc>
              <a:spcPct val="90000"/>
            </a:lnSpc>
            <a:spcBef>
              <a:spcPct val="0"/>
            </a:spcBef>
            <a:spcAft>
              <a:spcPct val="35000"/>
            </a:spcAft>
            <a:buNone/>
          </a:pPr>
          <a:r>
            <a:rPr lang="en-US" sz="3100" kern="1200" dirty="0">
              <a:latin typeface="Times New Roman" panose="02020603050405020304" pitchFamily="18" charset="0"/>
              <a:cs typeface="Times New Roman" panose="02020603050405020304" pitchFamily="18" charset="0"/>
            </a:rPr>
            <a:t>4. </a:t>
          </a:r>
          <a:r>
            <a:rPr lang="en-US" sz="3100" kern="1200" dirty="0" err="1">
              <a:latin typeface="Times New Roman" panose="02020603050405020304" pitchFamily="18" charset="0"/>
              <a:cs typeface="Times New Roman" panose="02020603050405020304" pitchFamily="18" charset="0"/>
            </a:rPr>
            <a:t>Thực</a:t>
          </a:r>
          <a:r>
            <a:rPr lang="en-US" sz="3100" kern="1200" dirty="0">
              <a:latin typeface="Times New Roman" panose="02020603050405020304" pitchFamily="18" charset="0"/>
              <a:cs typeface="Times New Roman" panose="02020603050405020304" pitchFamily="18" charset="0"/>
            </a:rPr>
            <a:t> </a:t>
          </a:r>
          <a:r>
            <a:rPr lang="en-US" sz="3100" kern="1200" dirty="0" err="1">
              <a:latin typeface="Times New Roman" panose="02020603050405020304" pitchFamily="18" charset="0"/>
              <a:cs typeface="Times New Roman" panose="02020603050405020304" pitchFamily="18" charset="0"/>
            </a:rPr>
            <a:t>nghiệm</a:t>
          </a:r>
          <a:r>
            <a:rPr lang="en-US" sz="3100" kern="1200" dirty="0">
              <a:latin typeface="Times New Roman" panose="02020603050405020304" pitchFamily="18" charset="0"/>
              <a:cs typeface="Times New Roman" panose="02020603050405020304" pitchFamily="18" charset="0"/>
            </a:rPr>
            <a:t> </a:t>
          </a:r>
          <a:r>
            <a:rPr lang="en-US" sz="3100" kern="1200" dirty="0" err="1">
              <a:latin typeface="Times New Roman" panose="02020603050405020304" pitchFamily="18" charset="0"/>
              <a:cs typeface="Times New Roman" panose="02020603050405020304" pitchFamily="18" charset="0"/>
            </a:rPr>
            <a:t>và</a:t>
          </a:r>
          <a:r>
            <a:rPr lang="en-US" sz="3100" kern="1200" dirty="0">
              <a:latin typeface="Times New Roman" panose="02020603050405020304" pitchFamily="18" charset="0"/>
              <a:cs typeface="Times New Roman" panose="02020603050405020304" pitchFamily="18" charset="0"/>
            </a:rPr>
            <a:t> </a:t>
          </a:r>
          <a:r>
            <a:rPr lang="en-US" sz="3100" kern="1200" dirty="0" err="1">
              <a:latin typeface="Times New Roman" panose="02020603050405020304" pitchFamily="18" charset="0"/>
              <a:cs typeface="Times New Roman" panose="02020603050405020304" pitchFamily="18" charset="0"/>
            </a:rPr>
            <a:t>đánh</a:t>
          </a:r>
          <a:r>
            <a:rPr lang="en-US" sz="3100" kern="1200" dirty="0">
              <a:latin typeface="Times New Roman" panose="02020603050405020304" pitchFamily="18" charset="0"/>
              <a:cs typeface="Times New Roman" panose="02020603050405020304" pitchFamily="18" charset="0"/>
            </a:rPr>
            <a:t> </a:t>
          </a:r>
          <a:r>
            <a:rPr lang="en-US" sz="3100" kern="1200" dirty="0" err="1">
              <a:latin typeface="Times New Roman" panose="02020603050405020304" pitchFamily="18" charset="0"/>
              <a:cs typeface="Times New Roman" panose="02020603050405020304" pitchFamily="18" charset="0"/>
            </a:rPr>
            <a:t>giá</a:t>
          </a:r>
          <a:r>
            <a:rPr lang="en-US" sz="3100" kern="1200" dirty="0">
              <a:latin typeface="Times New Roman" panose="02020603050405020304" pitchFamily="18" charset="0"/>
              <a:cs typeface="Times New Roman" panose="02020603050405020304" pitchFamily="18" charset="0"/>
            </a:rPr>
            <a:t> </a:t>
          </a:r>
          <a:r>
            <a:rPr lang="en-US" sz="3100" kern="1200" dirty="0" err="1">
              <a:latin typeface="Times New Roman" panose="02020603050405020304" pitchFamily="18" charset="0"/>
              <a:cs typeface="Times New Roman" panose="02020603050405020304" pitchFamily="18" charset="0"/>
            </a:rPr>
            <a:t>hệ</a:t>
          </a:r>
          <a:r>
            <a:rPr lang="en-US" sz="3100" kern="1200" dirty="0">
              <a:latin typeface="Times New Roman" panose="02020603050405020304" pitchFamily="18" charset="0"/>
              <a:cs typeface="Times New Roman" panose="02020603050405020304" pitchFamily="18" charset="0"/>
            </a:rPr>
            <a:t> </a:t>
          </a:r>
          <a:r>
            <a:rPr lang="en-US" sz="3100" kern="1200" dirty="0" err="1">
              <a:latin typeface="Times New Roman" panose="02020603050405020304" pitchFamily="18" charset="0"/>
              <a:cs typeface="Times New Roman" panose="02020603050405020304" pitchFamily="18" charset="0"/>
            </a:rPr>
            <a:t>thống</a:t>
          </a:r>
          <a:endParaRPr lang="en-US" sz="3100" kern="1200" dirty="0">
            <a:latin typeface="Times New Roman" panose="02020603050405020304" pitchFamily="18" charset="0"/>
            <a:cs typeface="Times New Roman" panose="02020603050405020304" pitchFamily="18" charset="0"/>
          </a:endParaRPr>
        </a:p>
      </dsp:txBody>
      <dsp:txXfrm>
        <a:off x="0" y="2145269"/>
        <a:ext cx="6181104" cy="714944"/>
      </dsp:txXfrm>
    </dsp:sp>
    <dsp:sp modelId="{935D7352-51E7-448C-9E50-293D856FE68B}">
      <dsp:nvSpPr>
        <dsp:cNvPr id="0" name=""/>
        <dsp:cNvSpPr/>
      </dsp:nvSpPr>
      <dsp:spPr>
        <a:xfrm>
          <a:off x="0" y="2860213"/>
          <a:ext cx="6181104" cy="0"/>
        </a:xfrm>
        <a:prstGeom prst="line">
          <a:avLst/>
        </a:prstGeom>
        <a:solidFill>
          <a:schemeClr val="accent3">
            <a:hueOff val="2710599"/>
            <a:satOff val="100000"/>
            <a:lumOff val="-14706"/>
            <a:alphaOff val="0"/>
          </a:schemeClr>
        </a:solidFill>
        <a:ln w="12700" cap="flat" cmpd="sng" algn="ctr">
          <a:solidFill>
            <a:schemeClr val="accent3">
              <a:hueOff val="2710599"/>
              <a:satOff val="100000"/>
              <a:lumOff val="-14706"/>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D4F34AE-DC12-459A-A337-9329C8F5390D}">
      <dsp:nvSpPr>
        <dsp:cNvPr id="0" name=""/>
        <dsp:cNvSpPr/>
      </dsp:nvSpPr>
      <dsp:spPr>
        <a:xfrm>
          <a:off x="0" y="2860213"/>
          <a:ext cx="6181104" cy="7149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t" anchorCtr="0">
          <a:noAutofit/>
        </a:bodyPr>
        <a:lstStyle/>
        <a:p>
          <a:pPr marL="0" lvl="0" indent="0" algn="l" defTabSz="1377950">
            <a:lnSpc>
              <a:spcPct val="90000"/>
            </a:lnSpc>
            <a:spcBef>
              <a:spcPct val="0"/>
            </a:spcBef>
            <a:spcAft>
              <a:spcPct val="35000"/>
            </a:spcAft>
            <a:buNone/>
          </a:pPr>
          <a:r>
            <a:rPr lang="en-US" sz="3100" kern="1200" dirty="0">
              <a:latin typeface="Times New Roman" panose="02020603050405020304" pitchFamily="18" charset="0"/>
              <a:cs typeface="Times New Roman" panose="02020603050405020304" pitchFamily="18" charset="0"/>
            </a:rPr>
            <a:t>5. </a:t>
          </a:r>
          <a:r>
            <a:rPr lang="en-US" sz="3100" kern="1200" dirty="0" err="1">
              <a:latin typeface="Times New Roman" panose="02020603050405020304" pitchFamily="18" charset="0"/>
              <a:cs typeface="Times New Roman" panose="02020603050405020304" pitchFamily="18" charset="0"/>
            </a:rPr>
            <a:t>Kết</a:t>
          </a:r>
          <a:r>
            <a:rPr lang="en-US" sz="3100" kern="1200" dirty="0">
              <a:latin typeface="Times New Roman" panose="02020603050405020304" pitchFamily="18" charset="0"/>
              <a:cs typeface="Times New Roman" panose="02020603050405020304" pitchFamily="18" charset="0"/>
            </a:rPr>
            <a:t> </a:t>
          </a:r>
          <a:r>
            <a:rPr lang="en-US" sz="3100" kern="1200" dirty="0" err="1">
              <a:latin typeface="Times New Roman" panose="02020603050405020304" pitchFamily="18" charset="0"/>
              <a:cs typeface="Times New Roman" panose="02020603050405020304" pitchFamily="18" charset="0"/>
            </a:rPr>
            <a:t>luận</a:t>
          </a:r>
          <a:r>
            <a:rPr lang="en-US" sz="3100" kern="1200" dirty="0">
              <a:latin typeface="Times New Roman" panose="02020603050405020304" pitchFamily="18" charset="0"/>
              <a:cs typeface="Times New Roman" panose="02020603050405020304" pitchFamily="18" charset="0"/>
            </a:rPr>
            <a:t> </a:t>
          </a:r>
          <a:r>
            <a:rPr lang="en-US" sz="3100" kern="1200" dirty="0" err="1">
              <a:latin typeface="Times New Roman" panose="02020603050405020304" pitchFamily="18" charset="0"/>
              <a:cs typeface="Times New Roman" panose="02020603050405020304" pitchFamily="18" charset="0"/>
            </a:rPr>
            <a:t>và</a:t>
          </a:r>
          <a:r>
            <a:rPr lang="en-US" sz="3100" kern="1200" dirty="0">
              <a:latin typeface="Times New Roman" panose="02020603050405020304" pitchFamily="18" charset="0"/>
              <a:cs typeface="Times New Roman" panose="02020603050405020304" pitchFamily="18" charset="0"/>
            </a:rPr>
            <a:t> </a:t>
          </a:r>
          <a:r>
            <a:rPr lang="en-US" sz="3100" kern="1200" dirty="0" err="1">
              <a:latin typeface="Times New Roman" panose="02020603050405020304" pitchFamily="18" charset="0"/>
              <a:cs typeface="Times New Roman" panose="02020603050405020304" pitchFamily="18" charset="0"/>
            </a:rPr>
            <a:t>hướng</a:t>
          </a:r>
          <a:r>
            <a:rPr lang="en-US" sz="3100" kern="1200" dirty="0">
              <a:latin typeface="Times New Roman" panose="02020603050405020304" pitchFamily="18" charset="0"/>
              <a:cs typeface="Times New Roman" panose="02020603050405020304" pitchFamily="18" charset="0"/>
            </a:rPr>
            <a:t> </a:t>
          </a:r>
          <a:r>
            <a:rPr lang="en-US" sz="3100" kern="1200" dirty="0" err="1">
              <a:latin typeface="Times New Roman" panose="02020603050405020304" pitchFamily="18" charset="0"/>
              <a:cs typeface="Times New Roman" panose="02020603050405020304" pitchFamily="18" charset="0"/>
            </a:rPr>
            <a:t>phát</a:t>
          </a:r>
          <a:r>
            <a:rPr lang="en-US" sz="3100" kern="1200" dirty="0">
              <a:latin typeface="Times New Roman" panose="02020603050405020304" pitchFamily="18" charset="0"/>
              <a:cs typeface="Times New Roman" panose="02020603050405020304" pitchFamily="18" charset="0"/>
            </a:rPr>
            <a:t> </a:t>
          </a:r>
          <a:r>
            <a:rPr lang="en-US" sz="3100" kern="1200" dirty="0" err="1">
              <a:latin typeface="Times New Roman" panose="02020603050405020304" pitchFamily="18" charset="0"/>
              <a:cs typeface="Times New Roman" panose="02020603050405020304" pitchFamily="18" charset="0"/>
            </a:rPr>
            <a:t>triển</a:t>
          </a:r>
          <a:endParaRPr lang="en-US" sz="3100" kern="1200" dirty="0">
            <a:latin typeface="Times New Roman" panose="02020603050405020304" pitchFamily="18" charset="0"/>
            <a:cs typeface="Times New Roman" panose="02020603050405020304" pitchFamily="18" charset="0"/>
          </a:endParaRPr>
        </a:p>
      </dsp:txBody>
      <dsp:txXfrm>
        <a:off x="0" y="2860213"/>
        <a:ext cx="6181104" cy="71494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77ADD1-10BA-4E17-BC16-7CD8982C8A92}">
      <dsp:nvSpPr>
        <dsp:cNvPr id="0" name=""/>
        <dsp:cNvSpPr/>
      </dsp:nvSpPr>
      <dsp:spPr>
        <a:xfrm>
          <a:off x="0" y="405685"/>
          <a:ext cx="7051041" cy="680400"/>
        </a:xfrm>
        <a:prstGeom prst="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8785DF0-5B66-4AE9-ACEA-137E59D6DBAB}">
      <dsp:nvSpPr>
        <dsp:cNvPr id="0" name=""/>
        <dsp:cNvSpPr/>
      </dsp:nvSpPr>
      <dsp:spPr>
        <a:xfrm>
          <a:off x="352552" y="7165"/>
          <a:ext cx="4935728" cy="79704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6559" tIns="0" rIns="186559" bIns="0" numCol="1" spcCol="1270" anchor="ctr" anchorCtr="0">
          <a:noAutofit/>
        </a:bodyPr>
        <a:lstStyle/>
        <a:p>
          <a:pPr marL="0" lvl="0" indent="0" algn="l" defTabSz="1200150">
            <a:lnSpc>
              <a:spcPct val="90000"/>
            </a:lnSpc>
            <a:spcBef>
              <a:spcPct val="0"/>
            </a:spcBef>
            <a:spcAft>
              <a:spcPct val="35000"/>
            </a:spcAft>
            <a:buNone/>
          </a:pPr>
          <a:r>
            <a:rPr lang="en-US" sz="2700" kern="1200" dirty="0" err="1">
              <a:latin typeface="Times New Roman" panose="02020603050405020304" pitchFamily="18" charset="0"/>
              <a:cs typeface="Times New Roman" panose="02020603050405020304" pitchFamily="18" charset="0"/>
            </a:rPr>
            <a:t>Phần</a:t>
          </a:r>
          <a:r>
            <a:rPr lang="en-US" sz="2700" kern="1200" dirty="0">
              <a:latin typeface="Times New Roman" panose="02020603050405020304" pitchFamily="18" charset="0"/>
              <a:cs typeface="Times New Roman" panose="02020603050405020304" pitchFamily="18" charset="0"/>
            </a:rPr>
            <a:t> </a:t>
          </a:r>
          <a:r>
            <a:rPr lang="en-US" sz="2700" kern="1200" dirty="0" err="1">
              <a:latin typeface="Times New Roman" panose="02020603050405020304" pitchFamily="18" charset="0"/>
              <a:cs typeface="Times New Roman" panose="02020603050405020304" pitchFamily="18" charset="0"/>
            </a:rPr>
            <a:t>mềm</a:t>
          </a:r>
          <a:r>
            <a:rPr lang="en-US" sz="2700" kern="1200" dirty="0">
              <a:latin typeface="Times New Roman" panose="02020603050405020304" pitchFamily="18" charset="0"/>
              <a:cs typeface="Times New Roman" panose="02020603050405020304" pitchFamily="18" charset="0"/>
            </a:rPr>
            <a:t> </a:t>
          </a:r>
          <a:r>
            <a:rPr lang="en-US" sz="2700" kern="1200" dirty="0" err="1">
              <a:latin typeface="Times New Roman" panose="02020603050405020304" pitchFamily="18" charset="0"/>
              <a:cs typeface="Times New Roman" panose="02020603050405020304" pitchFamily="18" charset="0"/>
            </a:rPr>
            <a:t>trên</a:t>
          </a:r>
          <a:r>
            <a:rPr lang="en-US" sz="2700" kern="1200" dirty="0">
              <a:latin typeface="Times New Roman" panose="02020603050405020304" pitchFamily="18" charset="0"/>
              <a:cs typeface="Times New Roman" panose="02020603050405020304" pitchFamily="18" charset="0"/>
            </a:rPr>
            <a:t> </a:t>
          </a:r>
          <a:r>
            <a:rPr lang="en-US" sz="2700" kern="1200" dirty="0" err="1">
              <a:latin typeface="Times New Roman" panose="02020603050405020304" pitchFamily="18" charset="0"/>
              <a:cs typeface="Times New Roman" panose="02020603050405020304" pitchFamily="18" charset="0"/>
            </a:rPr>
            <a:t>mạch</a:t>
          </a:r>
          <a:r>
            <a:rPr lang="en-US" sz="2700" kern="1200" dirty="0">
              <a:latin typeface="Times New Roman" panose="02020603050405020304" pitchFamily="18" charset="0"/>
              <a:cs typeface="Times New Roman" panose="02020603050405020304" pitchFamily="18" charset="0"/>
            </a:rPr>
            <a:t> </a:t>
          </a:r>
          <a:r>
            <a:rPr lang="en-US" sz="2700" kern="1200" dirty="0" err="1">
              <a:latin typeface="Times New Roman" panose="02020603050405020304" pitchFamily="18" charset="0"/>
              <a:cs typeface="Times New Roman" panose="02020603050405020304" pitchFamily="18" charset="0"/>
            </a:rPr>
            <a:t>điều</a:t>
          </a:r>
          <a:r>
            <a:rPr lang="en-US" sz="2700" kern="1200" dirty="0">
              <a:latin typeface="Times New Roman" panose="02020603050405020304" pitchFamily="18" charset="0"/>
              <a:cs typeface="Times New Roman" panose="02020603050405020304" pitchFamily="18" charset="0"/>
            </a:rPr>
            <a:t> </a:t>
          </a:r>
          <a:r>
            <a:rPr lang="en-US" sz="2700" kern="1200" dirty="0" err="1">
              <a:latin typeface="Times New Roman" panose="02020603050405020304" pitchFamily="18" charset="0"/>
              <a:cs typeface="Times New Roman" panose="02020603050405020304" pitchFamily="18" charset="0"/>
            </a:rPr>
            <a:t>khiển</a:t>
          </a:r>
          <a:endParaRPr lang="en-US" sz="2700" kern="1200" dirty="0">
            <a:latin typeface="Times New Roman" panose="02020603050405020304" pitchFamily="18" charset="0"/>
            <a:cs typeface="Times New Roman" panose="02020603050405020304" pitchFamily="18" charset="0"/>
          </a:endParaRPr>
        </a:p>
      </dsp:txBody>
      <dsp:txXfrm>
        <a:off x="391460" y="46073"/>
        <a:ext cx="4857912" cy="719224"/>
      </dsp:txXfrm>
    </dsp:sp>
    <dsp:sp modelId="{1FB516F5-C1D4-4AEC-A2AC-BEF8AA29D051}">
      <dsp:nvSpPr>
        <dsp:cNvPr id="0" name=""/>
        <dsp:cNvSpPr/>
      </dsp:nvSpPr>
      <dsp:spPr>
        <a:xfrm>
          <a:off x="0" y="1630405"/>
          <a:ext cx="7051041" cy="680400"/>
        </a:xfrm>
        <a:prstGeom prst="rect">
          <a:avLst/>
        </a:prstGeom>
        <a:solidFill>
          <a:schemeClr val="lt1">
            <a:alpha val="90000"/>
            <a:hueOff val="0"/>
            <a:satOff val="0"/>
            <a:lumOff val="0"/>
            <a:alphaOff val="0"/>
          </a:schemeClr>
        </a:solidFill>
        <a:ln w="12700" cap="flat" cmpd="sng" algn="ctr">
          <a:solidFill>
            <a:schemeClr val="accent5">
              <a:hueOff val="-2252848"/>
              <a:satOff val="-5806"/>
              <a:lumOff val="-3922"/>
              <a:alphaOff val="0"/>
            </a:schemeClr>
          </a:solidFill>
          <a:prstDash val="solid"/>
          <a:miter lim="800000"/>
        </a:ln>
        <a:effectLst/>
      </dsp:spPr>
      <dsp:style>
        <a:lnRef idx="2">
          <a:scrgbClr r="0" g="0" b="0"/>
        </a:lnRef>
        <a:fillRef idx="1">
          <a:scrgbClr r="0" g="0" b="0"/>
        </a:fillRef>
        <a:effectRef idx="0">
          <a:scrgbClr r="0" g="0" b="0"/>
        </a:effectRef>
        <a:fontRef idx="minor"/>
      </dsp:style>
    </dsp:sp>
    <dsp:sp modelId="{3CF8D96F-1B47-460A-87C1-4A03F607C000}">
      <dsp:nvSpPr>
        <dsp:cNvPr id="0" name=""/>
        <dsp:cNvSpPr/>
      </dsp:nvSpPr>
      <dsp:spPr>
        <a:xfrm>
          <a:off x="352552" y="1231885"/>
          <a:ext cx="4935728" cy="797040"/>
        </a:xfrm>
        <a:prstGeom prst="roundRect">
          <a:avLst/>
        </a:prstGeom>
        <a:solidFill>
          <a:schemeClr val="accent5">
            <a:hueOff val="-2252848"/>
            <a:satOff val="-5806"/>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6559" tIns="0" rIns="186559" bIns="0" numCol="1" spcCol="1270" anchor="ctr" anchorCtr="0">
          <a:noAutofit/>
        </a:bodyPr>
        <a:lstStyle/>
        <a:p>
          <a:pPr marL="0" lvl="0" indent="0" algn="l" defTabSz="1022350">
            <a:lnSpc>
              <a:spcPct val="90000"/>
            </a:lnSpc>
            <a:spcBef>
              <a:spcPct val="0"/>
            </a:spcBef>
            <a:spcAft>
              <a:spcPct val="35000"/>
            </a:spcAft>
            <a:buNone/>
          </a:pPr>
          <a:r>
            <a:rPr lang="en-US" sz="2300" kern="1200">
              <a:latin typeface="Times New Roman" panose="02020603050405020304" pitchFamily="18" charset="0"/>
              <a:cs typeface="Times New Roman" panose="02020603050405020304" pitchFamily="18" charset="0"/>
            </a:rPr>
            <a:t>Phần mềm OPC UA Server trung tâm</a:t>
          </a:r>
          <a:endParaRPr lang="en-US" sz="2300" kern="1200" dirty="0">
            <a:latin typeface="Times New Roman" panose="02020603050405020304" pitchFamily="18" charset="0"/>
            <a:cs typeface="Times New Roman" panose="02020603050405020304" pitchFamily="18" charset="0"/>
          </a:endParaRPr>
        </a:p>
      </dsp:txBody>
      <dsp:txXfrm>
        <a:off x="391460" y="1270793"/>
        <a:ext cx="4857912" cy="719224"/>
      </dsp:txXfrm>
    </dsp:sp>
    <dsp:sp modelId="{61457CB0-2733-42B5-89D0-40F330157CA5}">
      <dsp:nvSpPr>
        <dsp:cNvPr id="0" name=""/>
        <dsp:cNvSpPr/>
      </dsp:nvSpPr>
      <dsp:spPr>
        <a:xfrm>
          <a:off x="0" y="2855126"/>
          <a:ext cx="7051041" cy="680400"/>
        </a:xfrm>
        <a:prstGeom prst="rect">
          <a:avLst/>
        </a:prstGeom>
        <a:solidFill>
          <a:schemeClr val="lt1">
            <a:alpha val="90000"/>
            <a:hueOff val="0"/>
            <a:satOff val="0"/>
            <a:lumOff val="0"/>
            <a:alphaOff val="0"/>
          </a:schemeClr>
        </a:solidFill>
        <a:ln w="12700" cap="flat" cmpd="sng" algn="ctr">
          <a:solidFill>
            <a:schemeClr val="accent5">
              <a:hueOff val="-4505695"/>
              <a:satOff val="-11613"/>
              <a:lumOff val="-7843"/>
              <a:alphaOff val="0"/>
            </a:schemeClr>
          </a:solidFill>
          <a:prstDash val="solid"/>
          <a:miter lim="800000"/>
        </a:ln>
        <a:effectLst/>
      </dsp:spPr>
      <dsp:style>
        <a:lnRef idx="2">
          <a:scrgbClr r="0" g="0" b="0"/>
        </a:lnRef>
        <a:fillRef idx="1">
          <a:scrgbClr r="0" g="0" b="0"/>
        </a:fillRef>
        <a:effectRef idx="0">
          <a:scrgbClr r="0" g="0" b="0"/>
        </a:effectRef>
        <a:fontRef idx="minor"/>
      </dsp:style>
    </dsp:sp>
    <dsp:sp modelId="{69EB39D9-6FCE-407E-9892-472713DB2EEC}">
      <dsp:nvSpPr>
        <dsp:cNvPr id="0" name=""/>
        <dsp:cNvSpPr/>
      </dsp:nvSpPr>
      <dsp:spPr>
        <a:xfrm>
          <a:off x="352552" y="2456606"/>
          <a:ext cx="4935728" cy="797040"/>
        </a:xfrm>
        <a:prstGeom prst="roundRect">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6559" tIns="0" rIns="186559" bIns="0" numCol="1" spcCol="1270" anchor="ctr" anchorCtr="0">
          <a:noAutofit/>
        </a:bodyPr>
        <a:lstStyle/>
        <a:p>
          <a:pPr marL="0" lvl="0" indent="0" algn="l" defTabSz="1200150">
            <a:lnSpc>
              <a:spcPct val="90000"/>
            </a:lnSpc>
            <a:spcBef>
              <a:spcPct val="0"/>
            </a:spcBef>
            <a:spcAft>
              <a:spcPct val="35000"/>
            </a:spcAft>
            <a:buNone/>
          </a:pPr>
          <a:r>
            <a:rPr lang="en-US" sz="2700" kern="1200">
              <a:latin typeface="Times New Roman" panose="02020603050405020304" pitchFamily="18" charset="0"/>
              <a:cs typeface="Times New Roman" panose="02020603050405020304" pitchFamily="18" charset="0"/>
            </a:rPr>
            <a:t>Ứng dụng Web</a:t>
          </a:r>
          <a:endParaRPr lang="en-US" sz="2700" kern="1200" dirty="0">
            <a:latin typeface="Times New Roman" panose="02020603050405020304" pitchFamily="18" charset="0"/>
            <a:cs typeface="Times New Roman" panose="02020603050405020304" pitchFamily="18" charset="0"/>
          </a:endParaRPr>
        </a:p>
      </dsp:txBody>
      <dsp:txXfrm>
        <a:off x="391460" y="2495514"/>
        <a:ext cx="4857912" cy="719224"/>
      </dsp:txXfrm>
    </dsp:sp>
    <dsp:sp modelId="{1C8D97E8-8F04-44BC-BEFA-0F1C7C0BD42A}">
      <dsp:nvSpPr>
        <dsp:cNvPr id="0" name=""/>
        <dsp:cNvSpPr/>
      </dsp:nvSpPr>
      <dsp:spPr>
        <a:xfrm>
          <a:off x="0" y="4079846"/>
          <a:ext cx="7051041" cy="680400"/>
        </a:xfrm>
        <a:prstGeom prst="rect">
          <a:avLst/>
        </a:prstGeom>
        <a:solidFill>
          <a:schemeClr val="lt1">
            <a:alpha val="90000"/>
            <a:hueOff val="0"/>
            <a:satOff val="0"/>
            <a:lumOff val="0"/>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dsp:style>
    </dsp:sp>
    <dsp:sp modelId="{BA3E7EA0-8423-4A76-BA39-92052AF308FC}">
      <dsp:nvSpPr>
        <dsp:cNvPr id="0" name=""/>
        <dsp:cNvSpPr/>
      </dsp:nvSpPr>
      <dsp:spPr>
        <a:xfrm>
          <a:off x="352552" y="3681326"/>
          <a:ext cx="4935728" cy="79704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6559" tIns="0" rIns="186559" bIns="0" numCol="1" spcCol="1270" anchor="ctr" anchorCtr="0">
          <a:noAutofit/>
        </a:bodyPr>
        <a:lstStyle/>
        <a:p>
          <a:pPr marL="0" lvl="0" indent="0" algn="l" defTabSz="1200150">
            <a:lnSpc>
              <a:spcPct val="90000"/>
            </a:lnSpc>
            <a:spcBef>
              <a:spcPct val="0"/>
            </a:spcBef>
            <a:spcAft>
              <a:spcPct val="35000"/>
            </a:spcAft>
            <a:buNone/>
          </a:pPr>
          <a:r>
            <a:rPr lang="en-US" sz="2700" kern="1200">
              <a:latin typeface="Times New Roman" panose="02020603050405020304" pitchFamily="18" charset="0"/>
              <a:cs typeface="Times New Roman" panose="02020603050405020304" pitchFamily="18" charset="0"/>
            </a:rPr>
            <a:t>Phần mềm mô phỏng Robot</a:t>
          </a:r>
          <a:endParaRPr lang="en-US" sz="2700" kern="1200" dirty="0">
            <a:latin typeface="Times New Roman" panose="02020603050405020304" pitchFamily="18" charset="0"/>
            <a:cs typeface="Times New Roman" panose="02020603050405020304" pitchFamily="18" charset="0"/>
          </a:endParaRPr>
        </a:p>
      </dsp:txBody>
      <dsp:txXfrm>
        <a:off x="391460" y="3720234"/>
        <a:ext cx="4857912" cy="719224"/>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BE9C625-4077-49D3-A9B1-8B4060497AC3}" type="datetimeFigureOut">
              <a:rPr lang="en-US" smtClean="0"/>
              <a:t>5/28/2023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326393-17F0-4228-BA08-29FB81574FAC}" type="slidenum">
              <a:rPr lang="en-US" smtClean="0"/>
              <a:t>‹#›</a:t>
            </a:fld>
            <a:endParaRPr lang="en-US"/>
          </a:p>
        </p:txBody>
      </p:sp>
    </p:spTree>
    <p:extLst>
      <p:ext uri="{BB962C8B-B14F-4D97-AF65-F5344CB8AC3E}">
        <p14:creationId xmlns:p14="http://schemas.microsoft.com/office/powerpoint/2010/main" val="39879826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Shape 13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8" name="Shape 13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dirty="0" err="1"/>
              <a:t>ádfsd</a:t>
            </a:r>
            <a:endParaRPr dirty="0"/>
          </a:p>
        </p:txBody>
      </p:sp>
    </p:spTree>
    <p:extLst>
      <p:ext uri="{BB962C8B-B14F-4D97-AF65-F5344CB8AC3E}">
        <p14:creationId xmlns:p14="http://schemas.microsoft.com/office/powerpoint/2010/main" val="597701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B1E35E-1A47-49D7-B185-2D634186D9FD}" type="slidenum">
              <a:rPr lang="en-US" smtClean="0"/>
              <a:t>26</a:t>
            </a:fld>
            <a:endParaRPr lang="en-US"/>
          </a:p>
        </p:txBody>
      </p:sp>
    </p:spTree>
    <p:extLst>
      <p:ext uri="{BB962C8B-B14F-4D97-AF65-F5344CB8AC3E}">
        <p14:creationId xmlns:p14="http://schemas.microsoft.com/office/powerpoint/2010/main" val="26021903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Shape 10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9" name="Shape 10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Tree>
    <p:extLst>
      <p:ext uri="{BB962C8B-B14F-4D97-AF65-F5344CB8AC3E}">
        <p14:creationId xmlns:p14="http://schemas.microsoft.com/office/powerpoint/2010/main" val="29816807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Shape 16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5" name="Shape 16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42325803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Shape 10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9" name="Shape 10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5079762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B1E35E-1A47-49D7-B185-2D634186D9FD}" type="slidenum">
              <a:rPr lang="en-US" smtClean="0"/>
              <a:t>6</a:t>
            </a:fld>
            <a:endParaRPr lang="en-US"/>
          </a:p>
        </p:txBody>
      </p:sp>
    </p:spTree>
    <p:extLst>
      <p:ext uri="{BB962C8B-B14F-4D97-AF65-F5344CB8AC3E}">
        <p14:creationId xmlns:p14="http://schemas.microsoft.com/office/powerpoint/2010/main" val="30399798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Shape 10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9" name="Shape 10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40487761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B1E35E-1A47-49D7-B185-2D634186D9FD}" type="slidenum">
              <a:rPr lang="en-US" smtClean="0"/>
              <a:t>19</a:t>
            </a:fld>
            <a:endParaRPr lang="en-US"/>
          </a:p>
        </p:txBody>
      </p:sp>
    </p:spTree>
    <p:extLst>
      <p:ext uri="{BB962C8B-B14F-4D97-AF65-F5344CB8AC3E}">
        <p14:creationId xmlns:p14="http://schemas.microsoft.com/office/powerpoint/2010/main" val="1539733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Shape 10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9" name="Shape 10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7712509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Shape 10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9" name="Shape 10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33604699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933C5-2CD0-00F1-6338-1221244FE00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EE47CD4-87A4-EFD2-86B5-0D638DB53AE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2D2D594-F42E-AB9C-8FE1-722CDF44F053}"/>
              </a:ext>
            </a:extLst>
          </p:cNvPr>
          <p:cNvSpPr>
            <a:spLocks noGrp="1"/>
          </p:cNvSpPr>
          <p:nvPr>
            <p:ph type="dt" sz="half" idx="10"/>
          </p:nvPr>
        </p:nvSpPr>
        <p:spPr/>
        <p:txBody>
          <a:bodyPr/>
          <a:lstStyle/>
          <a:p>
            <a:fld id="{134882EB-3D8E-4E8B-90F3-8DF69D1C7138}" type="datetimeFigureOut">
              <a:rPr lang="en-US" smtClean="0"/>
              <a:t>5/28/2023</a:t>
            </a:fld>
            <a:endParaRPr lang="en-US"/>
          </a:p>
        </p:txBody>
      </p:sp>
      <p:sp>
        <p:nvSpPr>
          <p:cNvPr id="5" name="Footer Placeholder 4">
            <a:extLst>
              <a:ext uri="{FF2B5EF4-FFF2-40B4-BE49-F238E27FC236}">
                <a16:creationId xmlns:a16="http://schemas.microsoft.com/office/drawing/2014/main" id="{51FE80F3-4E0D-4A58-0283-508928A5DC2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DD55CA7-E433-7C91-8F8F-7A6738F9698F}"/>
              </a:ext>
            </a:extLst>
          </p:cNvPr>
          <p:cNvSpPr>
            <a:spLocks noGrp="1"/>
          </p:cNvSpPr>
          <p:nvPr>
            <p:ph type="sldNum" sz="quarter" idx="12"/>
          </p:nvPr>
        </p:nvSpPr>
        <p:spPr/>
        <p:txBody>
          <a:bodyPr/>
          <a:lstStyle/>
          <a:p>
            <a:fld id="{4BE1A41A-5981-46EF-B59F-6EFD545382E5}" type="slidenum">
              <a:rPr lang="en-US" smtClean="0"/>
              <a:t>‹#›</a:t>
            </a:fld>
            <a:endParaRPr lang="en-US"/>
          </a:p>
        </p:txBody>
      </p:sp>
    </p:spTree>
    <p:extLst>
      <p:ext uri="{BB962C8B-B14F-4D97-AF65-F5344CB8AC3E}">
        <p14:creationId xmlns:p14="http://schemas.microsoft.com/office/powerpoint/2010/main" val="26853989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6B8B29-5487-C3AD-FA71-A93D85A214A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45AAC37-5C8D-F77D-7C2F-DD67FD418DF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281DAB7-9B2F-8496-905C-0575128571C9}"/>
              </a:ext>
            </a:extLst>
          </p:cNvPr>
          <p:cNvSpPr>
            <a:spLocks noGrp="1"/>
          </p:cNvSpPr>
          <p:nvPr>
            <p:ph type="dt" sz="half" idx="10"/>
          </p:nvPr>
        </p:nvSpPr>
        <p:spPr/>
        <p:txBody>
          <a:bodyPr/>
          <a:lstStyle/>
          <a:p>
            <a:fld id="{134882EB-3D8E-4E8B-90F3-8DF69D1C7138}" type="datetimeFigureOut">
              <a:rPr lang="en-US" smtClean="0"/>
              <a:t>5/28/2023</a:t>
            </a:fld>
            <a:endParaRPr lang="en-US"/>
          </a:p>
        </p:txBody>
      </p:sp>
      <p:sp>
        <p:nvSpPr>
          <p:cNvPr id="5" name="Footer Placeholder 4">
            <a:extLst>
              <a:ext uri="{FF2B5EF4-FFF2-40B4-BE49-F238E27FC236}">
                <a16:creationId xmlns:a16="http://schemas.microsoft.com/office/drawing/2014/main" id="{DDD58E55-2832-FE8D-A521-5DF7D8DF37B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275F68C-F493-6655-AD53-FE5E961D8093}"/>
              </a:ext>
            </a:extLst>
          </p:cNvPr>
          <p:cNvSpPr>
            <a:spLocks noGrp="1"/>
          </p:cNvSpPr>
          <p:nvPr>
            <p:ph type="sldNum" sz="quarter" idx="12"/>
          </p:nvPr>
        </p:nvSpPr>
        <p:spPr/>
        <p:txBody>
          <a:bodyPr/>
          <a:lstStyle/>
          <a:p>
            <a:fld id="{4BE1A41A-5981-46EF-B59F-6EFD545382E5}" type="slidenum">
              <a:rPr lang="en-US" smtClean="0"/>
              <a:t>‹#›</a:t>
            </a:fld>
            <a:endParaRPr lang="en-US"/>
          </a:p>
        </p:txBody>
      </p:sp>
    </p:spTree>
    <p:extLst>
      <p:ext uri="{BB962C8B-B14F-4D97-AF65-F5344CB8AC3E}">
        <p14:creationId xmlns:p14="http://schemas.microsoft.com/office/powerpoint/2010/main" val="34091990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246ACCF-6A4F-7447-D062-86745CE9E7E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D6DF220-1331-EDB2-2371-3A528403158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F355BAD-BB9D-5B64-006F-905C77F60480}"/>
              </a:ext>
            </a:extLst>
          </p:cNvPr>
          <p:cNvSpPr>
            <a:spLocks noGrp="1"/>
          </p:cNvSpPr>
          <p:nvPr>
            <p:ph type="dt" sz="half" idx="10"/>
          </p:nvPr>
        </p:nvSpPr>
        <p:spPr/>
        <p:txBody>
          <a:bodyPr/>
          <a:lstStyle/>
          <a:p>
            <a:fld id="{134882EB-3D8E-4E8B-90F3-8DF69D1C7138}" type="datetimeFigureOut">
              <a:rPr lang="en-US" smtClean="0"/>
              <a:t>5/28/2023</a:t>
            </a:fld>
            <a:endParaRPr lang="en-US"/>
          </a:p>
        </p:txBody>
      </p:sp>
      <p:sp>
        <p:nvSpPr>
          <p:cNvPr id="5" name="Footer Placeholder 4">
            <a:extLst>
              <a:ext uri="{FF2B5EF4-FFF2-40B4-BE49-F238E27FC236}">
                <a16:creationId xmlns:a16="http://schemas.microsoft.com/office/drawing/2014/main" id="{7F7933CC-9BD6-386E-29AB-0EDB3E33FA2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9C54E7C-7C29-1C6D-222E-5403E2EBD4A5}"/>
              </a:ext>
            </a:extLst>
          </p:cNvPr>
          <p:cNvSpPr>
            <a:spLocks noGrp="1"/>
          </p:cNvSpPr>
          <p:nvPr>
            <p:ph type="sldNum" sz="quarter" idx="12"/>
          </p:nvPr>
        </p:nvSpPr>
        <p:spPr/>
        <p:txBody>
          <a:bodyPr/>
          <a:lstStyle/>
          <a:p>
            <a:fld id="{4BE1A41A-5981-46EF-B59F-6EFD545382E5}" type="slidenum">
              <a:rPr lang="en-US" smtClean="0"/>
              <a:t>‹#›</a:t>
            </a:fld>
            <a:endParaRPr lang="en-US"/>
          </a:p>
        </p:txBody>
      </p:sp>
    </p:spTree>
    <p:extLst>
      <p:ext uri="{BB962C8B-B14F-4D97-AF65-F5344CB8AC3E}">
        <p14:creationId xmlns:p14="http://schemas.microsoft.com/office/powerpoint/2010/main" val="153789149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 3 columns">
  <p:cSld name="Title + 3 columns">
    <p:spTree>
      <p:nvGrpSpPr>
        <p:cNvPr id="1" name="Shape 49"/>
        <p:cNvGrpSpPr/>
        <p:nvPr/>
      </p:nvGrpSpPr>
      <p:grpSpPr>
        <a:xfrm>
          <a:off x="0" y="0"/>
          <a:ext cx="0" cy="0"/>
          <a:chOff x="0" y="0"/>
          <a:chExt cx="0" cy="0"/>
        </a:xfrm>
      </p:grpSpPr>
      <p:sp>
        <p:nvSpPr>
          <p:cNvPr id="50" name="Shape 50"/>
          <p:cNvSpPr txBox="1">
            <a:spLocks noGrp="1"/>
          </p:cNvSpPr>
          <p:nvPr>
            <p:ph type="title"/>
          </p:nvPr>
        </p:nvSpPr>
        <p:spPr>
          <a:xfrm>
            <a:off x="1048200" y="410826"/>
            <a:ext cx="10095600" cy="936900"/>
          </a:xfrm>
          <a:prstGeom prst="rect">
            <a:avLst/>
          </a:prstGeom>
        </p:spPr>
        <p:txBody>
          <a:bodyPr spcFirstLastPara="1" wrap="square" lIns="91425" tIns="91425" rIns="91425" bIns="91425" anchor="b" anchorCtr="0"/>
          <a:lstStyle>
            <a:lvl1pPr lvl="0" rtl="0">
              <a:spcBef>
                <a:spcPts val="0"/>
              </a:spcBef>
              <a:spcAft>
                <a:spcPts val="0"/>
              </a:spcAft>
              <a:buSzPts val="2000"/>
              <a:buNone/>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a:endParaRPr/>
          </a:p>
        </p:txBody>
      </p:sp>
      <p:sp>
        <p:nvSpPr>
          <p:cNvPr id="51" name="Shape 51"/>
          <p:cNvSpPr txBox="1">
            <a:spLocks noGrp="1"/>
          </p:cNvSpPr>
          <p:nvPr>
            <p:ph type="body" idx="1"/>
          </p:nvPr>
        </p:nvSpPr>
        <p:spPr>
          <a:xfrm>
            <a:off x="1048200" y="1600200"/>
            <a:ext cx="3226400" cy="4967700"/>
          </a:xfrm>
          <a:prstGeom prst="rect">
            <a:avLst/>
          </a:prstGeom>
        </p:spPr>
        <p:txBody>
          <a:bodyPr spcFirstLastPara="1" wrap="square" lIns="91425" tIns="91425" rIns="91425" bIns="91425" anchor="t" anchorCtr="0"/>
          <a:lstStyle>
            <a:lvl1pPr marL="457200" lvl="0" indent="-355600" rtl="0">
              <a:spcBef>
                <a:spcPts val="600"/>
              </a:spcBef>
              <a:spcAft>
                <a:spcPts val="0"/>
              </a:spcAft>
              <a:buSzPts val="2000"/>
              <a:buChar char="◎"/>
              <a:defRPr sz="2000"/>
            </a:lvl1pPr>
            <a:lvl2pPr marL="914400" lvl="1" indent="-355600" rtl="0">
              <a:spcBef>
                <a:spcPts val="0"/>
              </a:spcBef>
              <a:spcAft>
                <a:spcPts val="0"/>
              </a:spcAft>
              <a:buSzPts val="2000"/>
              <a:buChar char="○"/>
              <a:defRPr sz="2000"/>
            </a:lvl2pPr>
            <a:lvl3pPr marL="1371600" lvl="2" indent="-355600" rtl="0">
              <a:spcBef>
                <a:spcPts val="0"/>
              </a:spcBef>
              <a:spcAft>
                <a:spcPts val="0"/>
              </a:spcAft>
              <a:buSzPts val="2000"/>
              <a:buChar char="◉"/>
              <a:defRPr sz="2000"/>
            </a:lvl3pPr>
            <a:lvl4pPr marL="1828800" lvl="3" indent="-355600" rtl="0">
              <a:spcBef>
                <a:spcPts val="0"/>
              </a:spcBef>
              <a:spcAft>
                <a:spcPts val="0"/>
              </a:spcAft>
              <a:buSzPts val="2000"/>
              <a:buChar char="●"/>
              <a:defRPr sz="2000"/>
            </a:lvl4pPr>
            <a:lvl5pPr marL="2286000" lvl="4" indent="-355600" rtl="0">
              <a:spcBef>
                <a:spcPts val="0"/>
              </a:spcBef>
              <a:spcAft>
                <a:spcPts val="0"/>
              </a:spcAft>
              <a:buSzPts val="2000"/>
              <a:buChar char="○"/>
              <a:defRPr sz="2000"/>
            </a:lvl5pPr>
            <a:lvl6pPr marL="2743200" lvl="5" indent="-355600" rtl="0">
              <a:spcBef>
                <a:spcPts val="0"/>
              </a:spcBef>
              <a:spcAft>
                <a:spcPts val="0"/>
              </a:spcAft>
              <a:buSzPts val="2000"/>
              <a:buChar char="■"/>
              <a:defRPr sz="2000"/>
            </a:lvl6pPr>
            <a:lvl7pPr marL="3200400" lvl="6" indent="-355600" rtl="0">
              <a:spcBef>
                <a:spcPts val="0"/>
              </a:spcBef>
              <a:spcAft>
                <a:spcPts val="0"/>
              </a:spcAft>
              <a:buSzPts val="2000"/>
              <a:buChar char="●"/>
              <a:defRPr sz="2000"/>
            </a:lvl7pPr>
            <a:lvl8pPr marL="3657600" lvl="7" indent="-355600" rtl="0">
              <a:spcBef>
                <a:spcPts val="0"/>
              </a:spcBef>
              <a:spcAft>
                <a:spcPts val="0"/>
              </a:spcAft>
              <a:buSzPts val="2000"/>
              <a:buChar char="○"/>
              <a:defRPr sz="2000"/>
            </a:lvl8pPr>
            <a:lvl9pPr marL="4114800" lvl="8" indent="-355600" rtl="0">
              <a:spcBef>
                <a:spcPts val="0"/>
              </a:spcBef>
              <a:spcAft>
                <a:spcPts val="0"/>
              </a:spcAft>
              <a:buSzPts val="2000"/>
              <a:buChar char="■"/>
              <a:defRPr sz="2000"/>
            </a:lvl9pPr>
          </a:lstStyle>
          <a:p>
            <a:endParaRPr/>
          </a:p>
        </p:txBody>
      </p:sp>
      <p:sp>
        <p:nvSpPr>
          <p:cNvPr id="52" name="Shape 52"/>
          <p:cNvSpPr txBox="1">
            <a:spLocks noGrp="1"/>
          </p:cNvSpPr>
          <p:nvPr>
            <p:ph type="body" idx="2"/>
          </p:nvPr>
        </p:nvSpPr>
        <p:spPr>
          <a:xfrm>
            <a:off x="4439989" y="1600200"/>
            <a:ext cx="3226400" cy="4967700"/>
          </a:xfrm>
          <a:prstGeom prst="rect">
            <a:avLst/>
          </a:prstGeom>
        </p:spPr>
        <p:txBody>
          <a:bodyPr spcFirstLastPara="1" wrap="square" lIns="91425" tIns="91425" rIns="91425" bIns="91425" anchor="t" anchorCtr="0"/>
          <a:lstStyle>
            <a:lvl1pPr marL="457200" lvl="0" indent="-355600" rtl="0">
              <a:spcBef>
                <a:spcPts val="600"/>
              </a:spcBef>
              <a:spcAft>
                <a:spcPts val="0"/>
              </a:spcAft>
              <a:buSzPts val="2000"/>
              <a:buChar char="◎"/>
              <a:defRPr sz="2000"/>
            </a:lvl1pPr>
            <a:lvl2pPr marL="914400" lvl="1" indent="-355600" rtl="0">
              <a:spcBef>
                <a:spcPts val="0"/>
              </a:spcBef>
              <a:spcAft>
                <a:spcPts val="0"/>
              </a:spcAft>
              <a:buSzPts val="2000"/>
              <a:buChar char="○"/>
              <a:defRPr sz="2000"/>
            </a:lvl2pPr>
            <a:lvl3pPr marL="1371600" lvl="2" indent="-355600" rtl="0">
              <a:spcBef>
                <a:spcPts val="0"/>
              </a:spcBef>
              <a:spcAft>
                <a:spcPts val="0"/>
              </a:spcAft>
              <a:buSzPts val="2000"/>
              <a:buChar char="◉"/>
              <a:defRPr sz="2000"/>
            </a:lvl3pPr>
            <a:lvl4pPr marL="1828800" lvl="3" indent="-355600" rtl="0">
              <a:spcBef>
                <a:spcPts val="0"/>
              </a:spcBef>
              <a:spcAft>
                <a:spcPts val="0"/>
              </a:spcAft>
              <a:buSzPts val="2000"/>
              <a:buChar char="●"/>
              <a:defRPr sz="2000"/>
            </a:lvl4pPr>
            <a:lvl5pPr marL="2286000" lvl="4" indent="-355600" rtl="0">
              <a:spcBef>
                <a:spcPts val="0"/>
              </a:spcBef>
              <a:spcAft>
                <a:spcPts val="0"/>
              </a:spcAft>
              <a:buSzPts val="2000"/>
              <a:buChar char="○"/>
              <a:defRPr sz="2000"/>
            </a:lvl5pPr>
            <a:lvl6pPr marL="2743200" lvl="5" indent="-355600" rtl="0">
              <a:spcBef>
                <a:spcPts val="0"/>
              </a:spcBef>
              <a:spcAft>
                <a:spcPts val="0"/>
              </a:spcAft>
              <a:buSzPts val="2000"/>
              <a:buChar char="■"/>
              <a:defRPr sz="2000"/>
            </a:lvl6pPr>
            <a:lvl7pPr marL="3200400" lvl="6" indent="-355600" rtl="0">
              <a:spcBef>
                <a:spcPts val="0"/>
              </a:spcBef>
              <a:spcAft>
                <a:spcPts val="0"/>
              </a:spcAft>
              <a:buSzPts val="2000"/>
              <a:buChar char="●"/>
              <a:defRPr sz="2000"/>
            </a:lvl7pPr>
            <a:lvl8pPr marL="3657600" lvl="7" indent="-355600" rtl="0">
              <a:spcBef>
                <a:spcPts val="0"/>
              </a:spcBef>
              <a:spcAft>
                <a:spcPts val="0"/>
              </a:spcAft>
              <a:buSzPts val="2000"/>
              <a:buChar char="○"/>
              <a:defRPr sz="2000"/>
            </a:lvl8pPr>
            <a:lvl9pPr marL="4114800" lvl="8" indent="-355600" rtl="0">
              <a:spcBef>
                <a:spcPts val="0"/>
              </a:spcBef>
              <a:spcAft>
                <a:spcPts val="0"/>
              </a:spcAft>
              <a:buSzPts val="2000"/>
              <a:buChar char="■"/>
              <a:defRPr sz="2000"/>
            </a:lvl9pPr>
          </a:lstStyle>
          <a:p>
            <a:endParaRPr/>
          </a:p>
        </p:txBody>
      </p:sp>
      <p:sp>
        <p:nvSpPr>
          <p:cNvPr id="53" name="Shape 53"/>
          <p:cNvSpPr txBox="1">
            <a:spLocks noGrp="1"/>
          </p:cNvSpPr>
          <p:nvPr>
            <p:ph type="body" idx="3"/>
          </p:nvPr>
        </p:nvSpPr>
        <p:spPr>
          <a:xfrm>
            <a:off x="7831779" y="1600200"/>
            <a:ext cx="3226400" cy="4967700"/>
          </a:xfrm>
          <a:prstGeom prst="rect">
            <a:avLst/>
          </a:prstGeom>
        </p:spPr>
        <p:txBody>
          <a:bodyPr spcFirstLastPara="1" wrap="square" lIns="91425" tIns="91425" rIns="91425" bIns="91425" anchor="t" anchorCtr="0"/>
          <a:lstStyle>
            <a:lvl1pPr marL="457200" lvl="0" indent="-355600" rtl="0">
              <a:spcBef>
                <a:spcPts val="600"/>
              </a:spcBef>
              <a:spcAft>
                <a:spcPts val="0"/>
              </a:spcAft>
              <a:buSzPts val="2000"/>
              <a:buChar char="◎"/>
              <a:defRPr sz="2000"/>
            </a:lvl1pPr>
            <a:lvl2pPr marL="914400" lvl="1" indent="-355600" rtl="0">
              <a:spcBef>
                <a:spcPts val="0"/>
              </a:spcBef>
              <a:spcAft>
                <a:spcPts val="0"/>
              </a:spcAft>
              <a:buSzPts val="2000"/>
              <a:buChar char="○"/>
              <a:defRPr sz="2000"/>
            </a:lvl2pPr>
            <a:lvl3pPr marL="1371600" lvl="2" indent="-355600" rtl="0">
              <a:spcBef>
                <a:spcPts val="0"/>
              </a:spcBef>
              <a:spcAft>
                <a:spcPts val="0"/>
              </a:spcAft>
              <a:buSzPts val="2000"/>
              <a:buChar char="◉"/>
              <a:defRPr sz="2000"/>
            </a:lvl3pPr>
            <a:lvl4pPr marL="1828800" lvl="3" indent="-355600" rtl="0">
              <a:spcBef>
                <a:spcPts val="0"/>
              </a:spcBef>
              <a:spcAft>
                <a:spcPts val="0"/>
              </a:spcAft>
              <a:buSzPts val="2000"/>
              <a:buChar char="●"/>
              <a:defRPr sz="2000"/>
            </a:lvl4pPr>
            <a:lvl5pPr marL="2286000" lvl="4" indent="-355600" rtl="0">
              <a:spcBef>
                <a:spcPts val="0"/>
              </a:spcBef>
              <a:spcAft>
                <a:spcPts val="0"/>
              </a:spcAft>
              <a:buSzPts val="2000"/>
              <a:buChar char="○"/>
              <a:defRPr sz="2000"/>
            </a:lvl5pPr>
            <a:lvl6pPr marL="2743200" lvl="5" indent="-355600" rtl="0">
              <a:spcBef>
                <a:spcPts val="0"/>
              </a:spcBef>
              <a:spcAft>
                <a:spcPts val="0"/>
              </a:spcAft>
              <a:buSzPts val="2000"/>
              <a:buChar char="■"/>
              <a:defRPr sz="2000"/>
            </a:lvl6pPr>
            <a:lvl7pPr marL="3200400" lvl="6" indent="-355600" rtl="0">
              <a:spcBef>
                <a:spcPts val="0"/>
              </a:spcBef>
              <a:spcAft>
                <a:spcPts val="0"/>
              </a:spcAft>
              <a:buSzPts val="2000"/>
              <a:buChar char="●"/>
              <a:defRPr sz="2000"/>
            </a:lvl7pPr>
            <a:lvl8pPr marL="3657600" lvl="7" indent="-355600" rtl="0">
              <a:spcBef>
                <a:spcPts val="0"/>
              </a:spcBef>
              <a:spcAft>
                <a:spcPts val="0"/>
              </a:spcAft>
              <a:buSzPts val="2000"/>
              <a:buChar char="○"/>
              <a:defRPr sz="2000"/>
            </a:lvl8pPr>
            <a:lvl9pPr marL="4114800" lvl="8" indent="-355600" rtl="0">
              <a:spcBef>
                <a:spcPts val="0"/>
              </a:spcBef>
              <a:spcAft>
                <a:spcPts val="0"/>
              </a:spcAft>
              <a:buSzPts val="2000"/>
              <a:buChar char="■"/>
              <a:defRPr sz="2000"/>
            </a:lvl9pPr>
          </a:lstStyle>
          <a:p>
            <a:endParaRPr/>
          </a:p>
        </p:txBody>
      </p:sp>
      <p:sp>
        <p:nvSpPr>
          <p:cNvPr id="54" name="Shape 54"/>
          <p:cNvSpPr txBox="1">
            <a:spLocks noGrp="1"/>
          </p:cNvSpPr>
          <p:nvPr>
            <p:ph type="sldNum" idx="12"/>
          </p:nvPr>
        </p:nvSpPr>
        <p:spPr>
          <a:xfrm>
            <a:off x="11205845" y="6333134"/>
            <a:ext cx="731600" cy="5250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0906139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ubtitle">
  <p:cSld name="Subtitle">
    <p:spTree>
      <p:nvGrpSpPr>
        <p:cNvPr id="1" name="Shape 15"/>
        <p:cNvGrpSpPr/>
        <p:nvPr/>
      </p:nvGrpSpPr>
      <p:grpSpPr>
        <a:xfrm>
          <a:off x="0" y="0"/>
          <a:ext cx="0" cy="0"/>
          <a:chOff x="0" y="0"/>
          <a:chExt cx="0" cy="0"/>
        </a:xfrm>
      </p:grpSpPr>
      <p:sp>
        <p:nvSpPr>
          <p:cNvPr id="16" name="Shape 16"/>
          <p:cNvSpPr/>
          <p:nvPr/>
        </p:nvSpPr>
        <p:spPr>
          <a:xfrm>
            <a:off x="0" y="0"/>
            <a:ext cx="12192000" cy="5323800"/>
          </a:xfrm>
          <a:prstGeom prst="rect">
            <a:avLst/>
          </a:prstGeom>
          <a:solidFill>
            <a:srgbClr val="2185C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800"/>
          </a:p>
        </p:txBody>
      </p:sp>
      <p:sp>
        <p:nvSpPr>
          <p:cNvPr id="17" name="Shape 17"/>
          <p:cNvSpPr txBox="1">
            <a:spLocks noGrp="1"/>
          </p:cNvSpPr>
          <p:nvPr>
            <p:ph type="ctrTitle"/>
          </p:nvPr>
        </p:nvSpPr>
        <p:spPr>
          <a:xfrm>
            <a:off x="914400" y="2111123"/>
            <a:ext cx="10363200" cy="1546500"/>
          </a:xfrm>
          <a:prstGeom prst="rect">
            <a:avLst/>
          </a:prstGeom>
        </p:spPr>
        <p:txBody>
          <a:bodyPr spcFirstLastPara="1" wrap="square" lIns="91425" tIns="91425" rIns="91425" bIns="91425" anchor="b" anchorCtr="0"/>
          <a:lstStyle>
            <a:lvl1pPr lvl="0" algn="ctr" rtl="0">
              <a:spcBef>
                <a:spcPts val="0"/>
              </a:spcBef>
              <a:spcAft>
                <a:spcPts val="0"/>
              </a:spcAft>
              <a:buClr>
                <a:srgbClr val="FFFFFF"/>
              </a:buClr>
              <a:buSzPts val="4800"/>
              <a:buNone/>
              <a:defRPr sz="4800">
                <a:solidFill>
                  <a:srgbClr val="FFFFFF"/>
                </a:solidFill>
              </a:defRPr>
            </a:lvl1pPr>
            <a:lvl2pPr lvl="1" algn="ctr" rtl="0">
              <a:spcBef>
                <a:spcPts val="0"/>
              </a:spcBef>
              <a:spcAft>
                <a:spcPts val="0"/>
              </a:spcAft>
              <a:buClr>
                <a:srgbClr val="FFFFFF"/>
              </a:buClr>
              <a:buSzPts val="4800"/>
              <a:buNone/>
              <a:defRPr sz="4800">
                <a:solidFill>
                  <a:srgbClr val="FFFFFF"/>
                </a:solidFill>
              </a:defRPr>
            </a:lvl2pPr>
            <a:lvl3pPr lvl="2" algn="ctr" rtl="0">
              <a:spcBef>
                <a:spcPts val="0"/>
              </a:spcBef>
              <a:spcAft>
                <a:spcPts val="0"/>
              </a:spcAft>
              <a:buClr>
                <a:srgbClr val="FFFFFF"/>
              </a:buClr>
              <a:buSzPts val="4800"/>
              <a:buNone/>
              <a:defRPr sz="4800">
                <a:solidFill>
                  <a:srgbClr val="FFFFFF"/>
                </a:solidFill>
              </a:defRPr>
            </a:lvl3pPr>
            <a:lvl4pPr lvl="3" algn="ctr" rtl="0">
              <a:spcBef>
                <a:spcPts val="0"/>
              </a:spcBef>
              <a:spcAft>
                <a:spcPts val="0"/>
              </a:spcAft>
              <a:buClr>
                <a:srgbClr val="FFFFFF"/>
              </a:buClr>
              <a:buSzPts val="4800"/>
              <a:buNone/>
              <a:defRPr sz="4800">
                <a:solidFill>
                  <a:srgbClr val="FFFFFF"/>
                </a:solidFill>
              </a:defRPr>
            </a:lvl4pPr>
            <a:lvl5pPr lvl="4" algn="ctr" rtl="0">
              <a:spcBef>
                <a:spcPts val="0"/>
              </a:spcBef>
              <a:spcAft>
                <a:spcPts val="0"/>
              </a:spcAft>
              <a:buClr>
                <a:srgbClr val="FFFFFF"/>
              </a:buClr>
              <a:buSzPts val="4800"/>
              <a:buNone/>
              <a:defRPr sz="4800">
                <a:solidFill>
                  <a:srgbClr val="FFFFFF"/>
                </a:solidFill>
              </a:defRPr>
            </a:lvl5pPr>
            <a:lvl6pPr lvl="5" algn="ctr" rtl="0">
              <a:spcBef>
                <a:spcPts val="0"/>
              </a:spcBef>
              <a:spcAft>
                <a:spcPts val="0"/>
              </a:spcAft>
              <a:buClr>
                <a:srgbClr val="FFFFFF"/>
              </a:buClr>
              <a:buSzPts val="4800"/>
              <a:buNone/>
              <a:defRPr sz="4800">
                <a:solidFill>
                  <a:srgbClr val="FFFFFF"/>
                </a:solidFill>
              </a:defRPr>
            </a:lvl6pPr>
            <a:lvl7pPr lvl="6" algn="ctr" rtl="0">
              <a:spcBef>
                <a:spcPts val="0"/>
              </a:spcBef>
              <a:spcAft>
                <a:spcPts val="0"/>
              </a:spcAft>
              <a:buClr>
                <a:srgbClr val="FFFFFF"/>
              </a:buClr>
              <a:buSzPts val="4800"/>
              <a:buNone/>
              <a:defRPr sz="4800">
                <a:solidFill>
                  <a:srgbClr val="FFFFFF"/>
                </a:solidFill>
              </a:defRPr>
            </a:lvl7pPr>
            <a:lvl8pPr lvl="7" algn="ctr" rtl="0">
              <a:spcBef>
                <a:spcPts val="0"/>
              </a:spcBef>
              <a:spcAft>
                <a:spcPts val="0"/>
              </a:spcAft>
              <a:buClr>
                <a:srgbClr val="FFFFFF"/>
              </a:buClr>
              <a:buSzPts val="4800"/>
              <a:buNone/>
              <a:defRPr sz="4800">
                <a:solidFill>
                  <a:srgbClr val="FFFFFF"/>
                </a:solidFill>
              </a:defRPr>
            </a:lvl8pPr>
            <a:lvl9pPr lvl="8" algn="ctr" rtl="0">
              <a:spcBef>
                <a:spcPts val="0"/>
              </a:spcBef>
              <a:spcAft>
                <a:spcPts val="0"/>
              </a:spcAft>
              <a:buClr>
                <a:srgbClr val="FFFFFF"/>
              </a:buClr>
              <a:buSzPts val="4800"/>
              <a:buNone/>
              <a:defRPr sz="4800">
                <a:solidFill>
                  <a:srgbClr val="FFFFFF"/>
                </a:solidFill>
              </a:defRPr>
            </a:lvl9pPr>
          </a:lstStyle>
          <a:p>
            <a:endParaRPr/>
          </a:p>
        </p:txBody>
      </p:sp>
      <p:sp>
        <p:nvSpPr>
          <p:cNvPr id="18" name="Shape 18"/>
          <p:cNvSpPr txBox="1">
            <a:spLocks noGrp="1"/>
          </p:cNvSpPr>
          <p:nvPr>
            <p:ph type="subTitle" idx="1"/>
          </p:nvPr>
        </p:nvSpPr>
        <p:spPr>
          <a:xfrm>
            <a:off x="914400" y="3786738"/>
            <a:ext cx="10363200" cy="1046400"/>
          </a:xfrm>
          <a:prstGeom prst="rect">
            <a:avLst/>
          </a:prstGeom>
        </p:spPr>
        <p:txBody>
          <a:bodyPr spcFirstLastPara="1" wrap="square" lIns="91425" tIns="91425" rIns="91425" bIns="91425" anchor="t" anchorCtr="0"/>
          <a:lstStyle>
            <a:lvl1pPr lvl="0" algn="ctr" rtl="0">
              <a:spcBef>
                <a:spcPts val="0"/>
              </a:spcBef>
              <a:spcAft>
                <a:spcPts val="0"/>
              </a:spcAft>
              <a:buClr>
                <a:srgbClr val="FFFFFF"/>
              </a:buClr>
              <a:buSzPts val="2400"/>
              <a:buNone/>
              <a:defRPr sz="2400" b="1">
                <a:solidFill>
                  <a:srgbClr val="FFFFFF"/>
                </a:solidFill>
              </a:defRPr>
            </a:lvl1pPr>
            <a:lvl2pPr lvl="1" algn="ctr" rtl="0">
              <a:spcBef>
                <a:spcPts val="0"/>
              </a:spcBef>
              <a:spcAft>
                <a:spcPts val="0"/>
              </a:spcAft>
              <a:buClr>
                <a:srgbClr val="FFFFFF"/>
              </a:buClr>
              <a:buSzPts val="2400"/>
              <a:buNone/>
              <a:defRPr b="1">
                <a:solidFill>
                  <a:srgbClr val="FFFFFF"/>
                </a:solidFill>
              </a:defRPr>
            </a:lvl2pPr>
            <a:lvl3pPr lvl="2" algn="ctr" rtl="0">
              <a:spcBef>
                <a:spcPts val="0"/>
              </a:spcBef>
              <a:spcAft>
                <a:spcPts val="0"/>
              </a:spcAft>
              <a:buClr>
                <a:srgbClr val="FFFFFF"/>
              </a:buClr>
              <a:buSzPts val="2400"/>
              <a:buNone/>
              <a:defRPr b="1">
                <a:solidFill>
                  <a:srgbClr val="FFFFFF"/>
                </a:solidFill>
              </a:defRPr>
            </a:lvl3pPr>
            <a:lvl4pPr lvl="3" algn="ctr" rtl="0">
              <a:spcBef>
                <a:spcPts val="0"/>
              </a:spcBef>
              <a:spcAft>
                <a:spcPts val="0"/>
              </a:spcAft>
              <a:buClr>
                <a:srgbClr val="FFFFFF"/>
              </a:buClr>
              <a:buSzPts val="2400"/>
              <a:buNone/>
              <a:defRPr sz="2400" b="1">
                <a:solidFill>
                  <a:srgbClr val="FFFFFF"/>
                </a:solidFill>
              </a:defRPr>
            </a:lvl4pPr>
            <a:lvl5pPr lvl="4" algn="ctr" rtl="0">
              <a:spcBef>
                <a:spcPts val="0"/>
              </a:spcBef>
              <a:spcAft>
                <a:spcPts val="0"/>
              </a:spcAft>
              <a:buClr>
                <a:srgbClr val="FFFFFF"/>
              </a:buClr>
              <a:buSzPts val="2400"/>
              <a:buNone/>
              <a:defRPr sz="2400" b="1">
                <a:solidFill>
                  <a:srgbClr val="FFFFFF"/>
                </a:solidFill>
              </a:defRPr>
            </a:lvl5pPr>
            <a:lvl6pPr lvl="5" algn="ctr" rtl="0">
              <a:spcBef>
                <a:spcPts val="0"/>
              </a:spcBef>
              <a:spcAft>
                <a:spcPts val="0"/>
              </a:spcAft>
              <a:buClr>
                <a:srgbClr val="FFFFFF"/>
              </a:buClr>
              <a:buSzPts val="2400"/>
              <a:buNone/>
              <a:defRPr sz="2400" b="1">
                <a:solidFill>
                  <a:srgbClr val="FFFFFF"/>
                </a:solidFill>
              </a:defRPr>
            </a:lvl6pPr>
            <a:lvl7pPr lvl="6" algn="ctr" rtl="0">
              <a:spcBef>
                <a:spcPts val="0"/>
              </a:spcBef>
              <a:spcAft>
                <a:spcPts val="0"/>
              </a:spcAft>
              <a:buClr>
                <a:srgbClr val="FFFFFF"/>
              </a:buClr>
              <a:buSzPts val="2400"/>
              <a:buNone/>
              <a:defRPr sz="2400" b="1">
                <a:solidFill>
                  <a:srgbClr val="FFFFFF"/>
                </a:solidFill>
              </a:defRPr>
            </a:lvl7pPr>
            <a:lvl8pPr lvl="7" algn="ctr" rtl="0">
              <a:spcBef>
                <a:spcPts val="0"/>
              </a:spcBef>
              <a:spcAft>
                <a:spcPts val="0"/>
              </a:spcAft>
              <a:buClr>
                <a:srgbClr val="FFFFFF"/>
              </a:buClr>
              <a:buSzPts val="2400"/>
              <a:buNone/>
              <a:defRPr sz="2400" b="1">
                <a:solidFill>
                  <a:srgbClr val="FFFFFF"/>
                </a:solidFill>
              </a:defRPr>
            </a:lvl8pPr>
            <a:lvl9pPr lvl="8" algn="ctr" rtl="0">
              <a:spcBef>
                <a:spcPts val="0"/>
              </a:spcBef>
              <a:spcAft>
                <a:spcPts val="0"/>
              </a:spcAft>
              <a:buClr>
                <a:srgbClr val="FFFFFF"/>
              </a:buClr>
              <a:buSzPts val="2400"/>
              <a:buNone/>
              <a:defRPr sz="2400" b="1">
                <a:solidFill>
                  <a:srgbClr val="FFFFFF"/>
                </a:solidFill>
              </a:defRPr>
            </a:lvl9pPr>
          </a:lstStyle>
          <a:p>
            <a:endParaRPr/>
          </a:p>
        </p:txBody>
      </p:sp>
      <p:sp>
        <p:nvSpPr>
          <p:cNvPr id="19" name="Shape 19"/>
          <p:cNvSpPr/>
          <p:nvPr/>
        </p:nvSpPr>
        <p:spPr>
          <a:xfrm>
            <a:off x="4063605" y="5323800"/>
            <a:ext cx="4063600" cy="102900"/>
          </a:xfrm>
          <a:prstGeom prst="rect">
            <a:avLst/>
          </a:prstGeom>
          <a:solidFill>
            <a:srgbClr val="FF971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800"/>
          </a:p>
        </p:txBody>
      </p:sp>
      <p:sp>
        <p:nvSpPr>
          <p:cNvPr id="20" name="Shape 20"/>
          <p:cNvSpPr/>
          <p:nvPr/>
        </p:nvSpPr>
        <p:spPr>
          <a:xfrm>
            <a:off x="8128361" y="5323800"/>
            <a:ext cx="4063600" cy="102900"/>
          </a:xfrm>
          <a:prstGeom prst="rect">
            <a:avLst/>
          </a:prstGeom>
          <a:solidFill>
            <a:srgbClr val="F2025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800"/>
          </a:p>
        </p:txBody>
      </p:sp>
      <p:sp>
        <p:nvSpPr>
          <p:cNvPr id="21" name="Shape 21"/>
          <p:cNvSpPr/>
          <p:nvPr/>
        </p:nvSpPr>
        <p:spPr>
          <a:xfrm>
            <a:off x="1" y="5323800"/>
            <a:ext cx="4063600" cy="102900"/>
          </a:xfrm>
          <a:prstGeom prst="rect">
            <a:avLst/>
          </a:prstGeom>
          <a:solidFill>
            <a:srgbClr val="7ECEFD"/>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800"/>
          </a:p>
        </p:txBody>
      </p:sp>
      <p:sp>
        <p:nvSpPr>
          <p:cNvPr id="22" name="Shape 22"/>
          <p:cNvSpPr txBox="1">
            <a:spLocks noGrp="1"/>
          </p:cNvSpPr>
          <p:nvPr>
            <p:ph type="sldNum" idx="12"/>
          </p:nvPr>
        </p:nvSpPr>
        <p:spPr>
          <a:xfrm>
            <a:off x="-167" y="6440375"/>
            <a:ext cx="12192000" cy="417900"/>
          </a:xfrm>
          <a:prstGeom prst="rect">
            <a:avLst/>
          </a:prstGeom>
        </p:spPr>
        <p:txBody>
          <a:bodyPr spcFirstLastPara="1" wrap="square" lIns="91425" tIns="91425" rIns="91425" bIns="91425" anchor="t" anchorCtr="0">
            <a:noAutofit/>
          </a:bodyPr>
          <a:lstStyle>
            <a:lvl1pPr lvl="0" algn="ctr">
              <a:buNone/>
              <a:defRPr/>
            </a:lvl1pPr>
            <a:lvl2pPr lvl="1" algn="ctr">
              <a:buNone/>
              <a:defRPr/>
            </a:lvl2pPr>
            <a:lvl3pPr lvl="2" algn="ctr">
              <a:buNone/>
              <a:defRPr/>
            </a:lvl3pPr>
            <a:lvl4pPr lvl="3" algn="ctr">
              <a:buNone/>
              <a:defRPr/>
            </a:lvl4pPr>
            <a:lvl5pPr lvl="4" algn="ctr">
              <a:buNone/>
              <a:defRPr/>
            </a:lvl5pPr>
            <a:lvl6pPr lvl="5" algn="ctr">
              <a:buNone/>
              <a:defRPr/>
            </a:lvl6pPr>
            <a:lvl7pPr lvl="6" algn="ctr">
              <a:buNone/>
              <a:defRPr/>
            </a:lvl7pPr>
            <a:lvl8pPr lvl="7" algn="ctr">
              <a:buNone/>
              <a:defRPr/>
            </a:lvl8pPr>
            <a:lvl9pPr lvl="8" algn="ctr">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7388240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E6F96F-269D-1957-3B0F-5E3031326A5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CF76B5B-A379-4632-9D27-DB097D802DF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466909A-E04F-11E9-CA74-D9AD2B61F893}"/>
              </a:ext>
            </a:extLst>
          </p:cNvPr>
          <p:cNvSpPr>
            <a:spLocks noGrp="1"/>
          </p:cNvSpPr>
          <p:nvPr>
            <p:ph type="dt" sz="half" idx="10"/>
          </p:nvPr>
        </p:nvSpPr>
        <p:spPr/>
        <p:txBody>
          <a:bodyPr/>
          <a:lstStyle/>
          <a:p>
            <a:fld id="{134882EB-3D8E-4E8B-90F3-8DF69D1C7138}" type="datetimeFigureOut">
              <a:rPr lang="en-US" smtClean="0"/>
              <a:t>5/28/2023</a:t>
            </a:fld>
            <a:endParaRPr lang="en-US"/>
          </a:p>
        </p:txBody>
      </p:sp>
      <p:sp>
        <p:nvSpPr>
          <p:cNvPr id="5" name="Footer Placeholder 4">
            <a:extLst>
              <a:ext uri="{FF2B5EF4-FFF2-40B4-BE49-F238E27FC236}">
                <a16:creationId xmlns:a16="http://schemas.microsoft.com/office/drawing/2014/main" id="{53F32B99-C110-A588-9146-F1DB3CDE65D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8B9439F-1298-A636-C31C-32FA5858F63F}"/>
              </a:ext>
            </a:extLst>
          </p:cNvPr>
          <p:cNvSpPr>
            <a:spLocks noGrp="1"/>
          </p:cNvSpPr>
          <p:nvPr>
            <p:ph type="sldNum" sz="quarter" idx="12"/>
          </p:nvPr>
        </p:nvSpPr>
        <p:spPr/>
        <p:txBody>
          <a:bodyPr/>
          <a:lstStyle/>
          <a:p>
            <a:fld id="{4BE1A41A-5981-46EF-B59F-6EFD545382E5}" type="slidenum">
              <a:rPr lang="en-US" smtClean="0"/>
              <a:t>‹#›</a:t>
            </a:fld>
            <a:endParaRPr lang="en-US"/>
          </a:p>
        </p:txBody>
      </p:sp>
    </p:spTree>
    <p:extLst>
      <p:ext uri="{BB962C8B-B14F-4D97-AF65-F5344CB8AC3E}">
        <p14:creationId xmlns:p14="http://schemas.microsoft.com/office/powerpoint/2010/main" val="25990862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AFFE9F-9826-18A3-4F96-EE2BF6DB3EE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F183090-2C6E-96F3-3B80-FCDAE673CCB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D184B17-72A4-7B13-B86C-39531C44E28F}"/>
              </a:ext>
            </a:extLst>
          </p:cNvPr>
          <p:cNvSpPr>
            <a:spLocks noGrp="1"/>
          </p:cNvSpPr>
          <p:nvPr>
            <p:ph type="dt" sz="half" idx="10"/>
          </p:nvPr>
        </p:nvSpPr>
        <p:spPr/>
        <p:txBody>
          <a:bodyPr/>
          <a:lstStyle/>
          <a:p>
            <a:fld id="{134882EB-3D8E-4E8B-90F3-8DF69D1C7138}" type="datetimeFigureOut">
              <a:rPr lang="en-US" smtClean="0"/>
              <a:t>5/28/2023</a:t>
            </a:fld>
            <a:endParaRPr lang="en-US"/>
          </a:p>
        </p:txBody>
      </p:sp>
      <p:sp>
        <p:nvSpPr>
          <p:cNvPr id="5" name="Footer Placeholder 4">
            <a:extLst>
              <a:ext uri="{FF2B5EF4-FFF2-40B4-BE49-F238E27FC236}">
                <a16:creationId xmlns:a16="http://schemas.microsoft.com/office/drawing/2014/main" id="{9D25DB93-6FA2-09E8-0897-3F5A4FBA5B4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49A5ABF-90F9-6914-2F7E-30321232233A}"/>
              </a:ext>
            </a:extLst>
          </p:cNvPr>
          <p:cNvSpPr>
            <a:spLocks noGrp="1"/>
          </p:cNvSpPr>
          <p:nvPr>
            <p:ph type="sldNum" sz="quarter" idx="12"/>
          </p:nvPr>
        </p:nvSpPr>
        <p:spPr/>
        <p:txBody>
          <a:bodyPr/>
          <a:lstStyle/>
          <a:p>
            <a:fld id="{4BE1A41A-5981-46EF-B59F-6EFD545382E5}" type="slidenum">
              <a:rPr lang="en-US" smtClean="0"/>
              <a:t>‹#›</a:t>
            </a:fld>
            <a:endParaRPr lang="en-US"/>
          </a:p>
        </p:txBody>
      </p:sp>
    </p:spTree>
    <p:extLst>
      <p:ext uri="{BB962C8B-B14F-4D97-AF65-F5344CB8AC3E}">
        <p14:creationId xmlns:p14="http://schemas.microsoft.com/office/powerpoint/2010/main" val="20113447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A2D4EB-EFC1-6736-620C-DD87EAE902C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042CCFB-67B8-70CA-AE69-276D967C4EE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E39EAFE-F453-C44F-998B-0F8428B5A14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BD66DD5-6E68-D5C9-630D-600F8D03E649}"/>
              </a:ext>
            </a:extLst>
          </p:cNvPr>
          <p:cNvSpPr>
            <a:spLocks noGrp="1"/>
          </p:cNvSpPr>
          <p:nvPr>
            <p:ph type="dt" sz="half" idx="10"/>
          </p:nvPr>
        </p:nvSpPr>
        <p:spPr/>
        <p:txBody>
          <a:bodyPr/>
          <a:lstStyle/>
          <a:p>
            <a:fld id="{134882EB-3D8E-4E8B-90F3-8DF69D1C7138}" type="datetimeFigureOut">
              <a:rPr lang="en-US" smtClean="0"/>
              <a:t>5/28/2023</a:t>
            </a:fld>
            <a:endParaRPr lang="en-US"/>
          </a:p>
        </p:txBody>
      </p:sp>
      <p:sp>
        <p:nvSpPr>
          <p:cNvPr id="6" name="Footer Placeholder 5">
            <a:extLst>
              <a:ext uri="{FF2B5EF4-FFF2-40B4-BE49-F238E27FC236}">
                <a16:creationId xmlns:a16="http://schemas.microsoft.com/office/drawing/2014/main" id="{CCC478C2-EA8B-0AC5-5916-318426681C5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BB26CA9-9899-9664-B9D4-6C6572E8F601}"/>
              </a:ext>
            </a:extLst>
          </p:cNvPr>
          <p:cNvSpPr>
            <a:spLocks noGrp="1"/>
          </p:cNvSpPr>
          <p:nvPr>
            <p:ph type="sldNum" sz="quarter" idx="12"/>
          </p:nvPr>
        </p:nvSpPr>
        <p:spPr/>
        <p:txBody>
          <a:bodyPr/>
          <a:lstStyle/>
          <a:p>
            <a:fld id="{4BE1A41A-5981-46EF-B59F-6EFD545382E5}" type="slidenum">
              <a:rPr lang="en-US" smtClean="0"/>
              <a:t>‹#›</a:t>
            </a:fld>
            <a:endParaRPr lang="en-US"/>
          </a:p>
        </p:txBody>
      </p:sp>
    </p:spTree>
    <p:extLst>
      <p:ext uri="{BB962C8B-B14F-4D97-AF65-F5344CB8AC3E}">
        <p14:creationId xmlns:p14="http://schemas.microsoft.com/office/powerpoint/2010/main" val="3686854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4453C3-45A6-C8A3-85A1-3C5DCF95007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BE679C9-AA38-3D52-451D-3D33C355258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1862EAC-18BE-346D-13DB-3A62CD124BD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E3001DC-5673-9A22-839A-1EAEA3CDE8B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C6C2312-D5B8-9F85-3702-AE9AF5693B6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71F9809-046F-5390-21DE-BE2715D4F522}"/>
              </a:ext>
            </a:extLst>
          </p:cNvPr>
          <p:cNvSpPr>
            <a:spLocks noGrp="1"/>
          </p:cNvSpPr>
          <p:nvPr>
            <p:ph type="dt" sz="half" idx="10"/>
          </p:nvPr>
        </p:nvSpPr>
        <p:spPr/>
        <p:txBody>
          <a:bodyPr/>
          <a:lstStyle/>
          <a:p>
            <a:fld id="{134882EB-3D8E-4E8B-90F3-8DF69D1C7138}" type="datetimeFigureOut">
              <a:rPr lang="en-US" smtClean="0"/>
              <a:t>5/28/2023</a:t>
            </a:fld>
            <a:endParaRPr lang="en-US"/>
          </a:p>
        </p:txBody>
      </p:sp>
      <p:sp>
        <p:nvSpPr>
          <p:cNvPr id="8" name="Footer Placeholder 7">
            <a:extLst>
              <a:ext uri="{FF2B5EF4-FFF2-40B4-BE49-F238E27FC236}">
                <a16:creationId xmlns:a16="http://schemas.microsoft.com/office/drawing/2014/main" id="{4A66F621-3CD7-F493-1654-3183D6DF378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B48108B-E60F-3A43-4B3C-AAC0CA4A0C08}"/>
              </a:ext>
            </a:extLst>
          </p:cNvPr>
          <p:cNvSpPr>
            <a:spLocks noGrp="1"/>
          </p:cNvSpPr>
          <p:nvPr>
            <p:ph type="sldNum" sz="quarter" idx="12"/>
          </p:nvPr>
        </p:nvSpPr>
        <p:spPr/>
        <p:txBody>
          <a:bodyPr/>
          <a:lstStyle/>
          <a:p>
            <a:fld id="{4BE1A41A-5981-46EF-B59F-6EFD545382E5}" type="slidenum">
              <a:rPr lang="en-US" smtClean="0"/>
              <a:t>‹#›</a:t>
            </a:fld>
            <a:endParaRPr lang="en-US"/>
          </a:p>
        </p:txBody>
      </p:sp>
    </p:spTree>
    <p:extLst>
      <p:ext uri="{BB962C8B-B14F-4D97-AF65-F5344CB8AC3E}">
        <p14:creationId xmlns:p14="http://schemas.microsoft.com/office/powerpoint/2010/main" val="5539791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A9EDE2-A9D0-92DC-4A41-951BC355683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B9D8704-C224-5276-758F-BAE4EE753317}"/>
              </a:ext>
            </a:extLst>
          </p:cNvPr>
          <p:cNvSpPr>
            <a:spLocks noGrp="1"/>
          </p:cNvSpPr>
          <p:nvPr>
            <p:ph type="dt" sz="half" idx="10"/>
          </p:nvPr>
        </p:nvSpPr>
        <p:spPr/>
        <p:txBody>
          <a:bodyPr/>
          <a:lstStyle/>
          <a:p>
            <a:fld id="{134882EB-3D8E-4E8B-90F3-8DF69D1C7138}" type="datetimeFigureOut">
              <a:rPr lang="en-US" smtClean="0"/>
              <a:t>5/28/2023</a:t>
            </a:fld>
            <a:endParaRPr lang="en-US"/>
          </a:p>
        </p:txBody>
      </p:sp>
      <p:sp>
        <p:nvSpPr>
          <p:cNvPr id="4" name="Footer Placeholder 3">
            <a:extLst>
              <a:ext uri="{FF2B5EF4-FFF2-40B4-BE49-F238E27FC236}">
                <a16:creationId xmlns:a16="http://schemas.microsoft.com/office/drawing/2014/main" id="{59D913F3-C95C-3711-057D-F2835BE4F51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68CA35C-A61D-5755-4B9E-81779C9ED514}"/>
              </a:ext>
            </a:extLst>
          </p:cNvPr>
          <p:cNvSpPr>
            <a:spLocks noGrp="1"/>
          </p:cNvSpPr>
          <p:nvPr>
            <p:ph type="sldNum" sz="quarter" idx="12"/>
          </p:nvPr>
        </p:nvSpPr>
        <p:spPr/>
        <p:txBody>
          <a:bodyPr/>
          <a:lstStyle/>
          <a:p>
            <a:fld id="{4BE1A41A-5981-46EF-B59F-6EFD545382E5}" type="slidenum">
              <a:rPr lang="en-US" smtClean="0"/>
              <a:t>‹#›</a:t>
            </a:fld>
            <a:endParaRPr lang="en-US"/>
          </a:p>
        </p:txBody>
      </p:sp>
    </p:spTree>
    <p:extLst>
      <p:ext uri="{BB962C8B-B14F-4D97-AF65-F5344CB8AC3E}">
        <p14:creationId xmlns:p14="http://schemas.microsoft.com/office/powerpoint/2010/main" val="37977021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1D1B177-27D1-2450-795E-AD0A4D1EAA9C}"/>
              </a:ext>
            </a:extLst>
          </p:cNvPr>
          <p:cNvSpPr>
            <a:spLocks noGrp="1"/>
          </p:cNvSpPr>
          <p:nvPr>
            <p:ph type="dt" sz="half" idx="10"/>
          </p:nvPr>
        </p:nvSpPr>
        <p:spPr/>
        <p:txBody>
          <a:bodyPr/>
          <a:lstStyle/>
          <a:p>
            <a:fld id="{134882EB-3D8E-4E8B-90F3-8DF69D1C7138}" type="datetimeFigureOut">
              <a:rPr lang="en-US" smtClean="0"/>
              <a:t>5/28/2023</a:t>
            </a:fld>
            <a:endParaRPr lang="en-US"/>
          </a:p>
        </p:txBody>
      </p:sp>
      <p:sp>
        <p:nvSpPr>
          <p:cNvPr id="3" name="Footer Placeholder 2">
            <a:extLst>
              <a:ext uri="{FF2B5EF4-FFF2-40B4-BE49-F238E27FC236}">
                <a16:creationId xmlns:a16="http://schemas.microsoft.com/office/drawing/2014/main" id="{6768D767-803C-9133-78A6-1039B3184F8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9856BBB-4AEB-8335-6E41-8EFFADDAC78A}"/>
              </a:ext>
            </a:extLst>
          </p:cNvPr>
          <p:cNvSpPr>
            <a:spLocks noGrp="1"/>
          </p:cNvSpPr>
          <p:nvPr>
            <p:ph type="sldNum" sz="quarter" idx="12"/>
          </p:nvPr>
        </p:nvSpPr>
        <p:spPr/>
        <p:txBody>
          <a:bodyPr/>
          <a:lstStyle/>
          <a:p>
            <a:fld id="{4BE1A41A-5981-46EF-B59F-6EFD545382E5}" type="slidenum">
              <a:rPr lang="en-US" smtClean="0"/>
              <a:t>‹#›</a:t>
            </a:fld>
            <a:endParaRPr lang="en-US"/>
          </a:p>
        </p:txBody>
      </p:sp>
    </p:spTree>
    <p:extLst>
      <p:ext uri="{BB962C8B-B14F-4D97-AF65-F5344CB8AC3E}">
        <p14:creationId xmlns:p14="http://schemas.microsoft.com/office/powerpoint/2010/main" val="41879023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A8D3F4-56FD-AF59-A287-51C2F87773A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0A0AFC0-370C-E47B-E592-34768607F42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46DB3D7-8D21-F42D-3481-79A06857118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DEFA5D4-4BA8-4E8A-080F-B3FE9422AF55}"/>
              </a:ext>
            </a:extLst>
          </p:cNvPr>
          <p:cNvSpPr>
            <a:spLocks noGrp="1"/>
          </p:cNvSpPr>
          <p:nvPr>
            <p:ph type="dt" sz="half" idx="10"/>
          </p:nvPr>
        </p:nvSpPr>
        <p:spPr/>
        <p:txBody>
          <a:bodyPr/>
          <a:lstStyle/>
          <a:p>
            <a:fld id="{134882EB-3D8E-4E8B-90F3-8DF69D1C7138}" type="datetimeFigureOut">
              <a:rPr lang="en-US" smtClean="0"/>
              <a:t>5/28/2023</a:t>
            </a:fld>
            <a:endParaRPr lang="en-US"/>
          </a:p>
        </p:txBody>
      </p:sp>
      <p:sp>
        <p:nvSpPr>
          <p:cNvPr id="6" name="Footer Placeholder 5">
            <a:extLst>
              <a:ext uri="{FF2B5EF4-FFF2-40B4-BE49-F238E27FC236}">
                <a16:creationId xmlns:a16="http://schemas.microsoft.com/office/drawing/2014/main" id="{A3B5943B-2B74-F3C5-3246-09D5A96880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F324680-ABAB-F44B-49E6-0534B4BF19B1}"/>
              </a:ext>
            </a:extLst>
          </p:cNvPr>
          <p:cNvSpPr>
            <a:spLocks noGrp="1"/>
          </p:cNvSpPr>
          <p:nvPr>
            <p:ph type="sldNum" sz="quarter" idx="12"/>
          </p:nvPr>
        </p:nvSpPr>
        <p:spPr/>
        <p:txBody>
          <a:bodyPr/>
          <a:lstStyle/>
          <a:p>
            <a:fld id="{4BE1A41A-5981-46EF-B59F-6EFD545382E5}" type="slidenum">
              <a:rPr lang="en-US" smtClean="0"/>
              <a:t>‹#›</a:t>
            </a:fld>
            <a:endParaRPr lang="en-US"/>
          </a:p>
        </p:txBody>
      </p:sp>
    </p:spTree>
    <p:extLst>
      <p:ext uri="{BB962C8B-B14F-4D97-AF65-F5344CB8AC3E}">
        <p14:creationId xmlns:p14="http://schemas.microsoft.com/office/powerpoint/2010/main" val="42445317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7A8C2A-38B6-3FE9-1387-FDEFF71561D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CA99F11-CD85-9EFC-0187-B5F09EBD75F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0C824F9-B912-7E90-AF45-7AB79B4BF42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B249042-D037-CD4D-204A-49E201348800}"/>
              </a:ext>
            </a:extLst>
          </p:cNvPr>
          <p:cNvSpPr>
            <a:spLocks noGrp="1"/>
          </p:cNvSpPr>
          <p:nvPr>
            <p:ph type="dt" sz="half" idx="10"/>
          </p:nvPr>
        </p:nvSpPr>
        <p:spPr/>
        <p:txBody>
          <a:bodyPr/>
          <a:lstStyle/>
          <a:p>
            <a:fld id="{134882EB-3D8E-4E8B-90F3-8DF69D1C7138}" type="datetimeFigureOut">
              <a:rPr lang="en-US" smtClean="0"/>
              <a:t>5/28/2023</a:t>
            </a:fld>
            <a:endParaRPr lang="en-US"/>
          </a:p>
        </p:txBody>
      </p:sp>
      <p:sp>
        <p:nvSpPr>
          <p:cNvPr id="6" name="Footer Placeholder 5">
            <a:extLst>
              <a:ext uri="{FF2B5EF4-FFF2-40B4-BE49-F238E27FC236}">
                <a16:creationId xmlns:a16="http://schemas.microsoft.com/office/drawing/2014/main" id="{5951AC7A-1C20-8AFA-EF75-79FEFE55E72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144D100-D0A7-6A4C-1912-349A68EE5F0B}"/>
              </a:ext>
            </a:extLst>
          </p:cNvPr>
          <p:cNvSpPr>
            <a:spLocks noGrp="1"/>
          </p:cNvSpPr>
          <p:nvPr>
            <p:ph type="sldNum" sz="quarter" idx="12"/>
          </p:nvPr>
        </p:nvSpPr>
        <p:spPr/>
        <p:txBody>
          <a:bodyPr/>
          <a:lstStyle/>
          <a:p>
            <a:fld id="{4BE1A41A-5981-46EF-B59F-6EFD545382E5}" type="slidenum">
              <a:rPr lang="en-US" smtClean="0"/>
              <a:t>‹#›</a:t>
            </a:fld>
            <a:endParaRPr lang="en-US"/>
          </a:p>
        </p:txBody>
      </p:sp>
    </p:spTree>
    <p:extLst>
      <p:ext uri="{BB962C8B-B14F-4D97-AF65-F5344CB8AC3E}">
        <p14:creationId xmlns:p14="http://schemas.microsoft.com/office/powerpoint/2010/main" val="22183136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AFA27F5-F473-23E7-9FF8-6079D46A87C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C7C0747-D29E-B20C-D1CA-9B4058C4D02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5880003-1D7D-90FE-4B7D-9DEE7560D7B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34882EB-3D8E-4E8B-90F3-8DF69D1C7138}" type="datetimeFigureOut">
              <a:rPr lang="en-US" smtClean="0"/>
              <a:t>5/28/2023</a:t>
            </a:fld>
            <a:endParaRPr lang="en-US"/>
          </a:p>
        </p:txBody>
      </p:sp>
      <p:sp>
        <p:nvSpPr>
          <p:cNvPr id="5" name="Footer Placeholder 4">
            <a:extLst>
              <a:ext uri="{FF2B5EF4-FFF2-40B4-BE49-F238E27FC236}">
                <a16:creationId xmlns:a16="http://schemas.microsoft.com/office/drawing/2014/main" id="{BF1321DB-5FC4-29B1-2AE9-ADE61C7EA35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AB78FAD-39BA-E5D9-77B6-A34315056E4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BE1A41A-5981-46EF-B59F-6EFD545382E5}" type="slidenum">
              <a:rPr lang="en-US" smtClean="0"/>
              <a:t>‹#›</a:t>
            </a:fld>
            <a:endParaRPr lang="en-US"/>
          </a:p>
        </p:txBody>
      </p:sp>
    </p:spTree>
    <p:extLst>
      <p:ext uri="{BB962C8B-B14F-4D97-AF65-F5344CB8AC3E}">
        <p14:creationId xmlns:p14="http://schemas.microsoft.com/office/powerpoint/2010/main" val="196504804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png"/><Relationship Id="rId1" Type="http://schemas.openxmlformats.org/officeDocument/2006/relationships/slideLayout" Target="../slideLayouts/slideLayout6.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6.xml"/><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6.xml"/><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Layout" Target="../slideLayouts/slideLayout6.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6.xml"/><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png"/><Relationship Id="rId1" Type="http://schemas.openxmlformats.org/officeDocument/2006/relationships/slideLayout" Target="../slideLayouts/slideLayout6.xml"/><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png"/><Relationship Id="rId1" Type="http://schemas.openxmlformats.org/officeDocument/2006/relationships/slideLayout" Target="../slideLayouts/slideLayout6.xml"/><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8" Type="http://schemas.openxmlformats.org/officeDocument/2006/relationships/hyperlink" Target="https://www.youtube.com/watch?v=zp5FUIKa-tA&amp;ab_channel=KhangDuong" TargetMode="External"/><Relationship Id="rId3" Type="http://schemas.openxmlformats.org/officeDocument/2006/relationships/hyperlink" Target="../../ApowerREC/Cloud%20Web%20App%201.mp4" TargetMode="External"/><Relationship Id="rId7" Type="http://schemas.openxmlformats.org/officeDocument/2006/relationships/hyperlink" Target="file:///C:\Users\Khang\Documents\Apowersoft\ApowerREC\ch&#7841;y%20ct%20m&#244;%20ph&#7887;ng%202.mp4" TargetMode="External"/><Relationship Id="rId2" Type="http://schemas.openxmlformats.org/officeDocument/2006/relationships/image" Target="../media/image1.png"/><Relationship Id="rId1" Type="http://schemas.openxmlformats.org/officeDocument/2006/relationships/slideLayout" Target="../slideLayouts/slideLayout6.xml"/><Relationship Id="rId6" Type="http://schemas.openxmlformats.org/officeDocument/2006/relationships/hyperlink" Target="../../ApowerREC/Ph&#7847;n%20m&#7873;m%20m&#244;%20ph&#7887;ng.mp4" TargetMode="External"/><Relationship Id="rId5" Type="http://schemas.openxmlformats.org/officeDocument/2006/relationships/hyperlink" Target="file:///C:\Users\Khang\Documents\Apowersoft\ApowerREC\Forward&amp;Inverse.mp4" TargetMode="External"/><Relationship Id="rId10" Type="http://schemas.openxmlformats.org/officeDocument/2006/relationships/hyperlink" Target="https://www.youtube.com/watch?v=83xCsN9xGNA&amp;ab_channel=KhangDuong" TargetMode="External"/><Relationship Id="rId4" Type="http://schemas.openxmlformats.org/officeDocument/2006/relationships/hyperlink" Target="../../ApowerREC/Cloud%20Web%20App%202.mp4" TargetMode="External"/><Relationship Id="rId9" Type="http://schemas.openxmlformats.org/officeDocument/2006/relationships/hyperlink" Target="https://www.youtube.com/watch?v=xGIo4e0gZKo&amp;ab_channel=KhangDuong" TargetMode="Externa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png"/><Relationship Id="rId1" Type="http://schemas.openxmlformats.org/officeDocument/2006/relationships/slideLayout" Target="../slideLayouts/slideLayout6.xml"/><Relationship Id="rId5" Type="http://schemas.openxmlformats.org/officeDocument/2006/relationships/hyperlink" Target="https://www.youtube.com/shorts/9rKqOF3FbU8" TargetMode="External"/><Relationship Id="rId4" Type="http://schemas.openxmlformats.org/officeDocument/2006/relationships/hyperlink" Target="file:///C:\Users\Khang\Downloads\IEEE_Conference_Template__1_-6.pdf" TargetMode="External"/></Relationships>
</file>

<file path=ppt/slides/_rels/slide2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2.jpe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hape 88">
            <a:extLst>
              <a:ext uri="{FF2B5EF4-FFF2-40B4-BE49-F238E27FC236}">
                <a16:creationId xmlns:a16="http://schemas.microsoft.com/office/drawing/2014/main" id="{CC2F17D8-678C-4F3D-6B6D-2CE2189F476E}"/>
              </a:ext>
            </a:extLst>
          </p:cNvPr>
          <p:cNvSpPr txBox="1">
            <a:spLocks noGrp="1"/>
          </p:cNvSpPr>
          <p:nvPr>
            <p:ph type="ctrTitle"/>
          </p:nvPr>
        </p:nvSpPr>
        <p:spPr>
          <a:xfrm>
            <a:off x="1634709" y="3327680"/>
            <a:ext cx="9143999" cy="1440888"/>
          </a:xfrm>
          <a:prstGeom prst="rect">
            <a:avLst/>
          </a:prstGeom>
        </p:spPr>
        <p:txBody>
          <a:bodyPr spcFirstLastPara="1" vert="horz" wrap="square" lIns="91425" tIns="91425" rIns="91425" bIns="91425" rtlCol="0" anchor="ctr" anchorCtr="0">
            <a:noAutofit/>
          </a:bodyPr>
          <a:lstStyle/>
          <a:p>
            <a:pPr algn="ctr">
              <a:lnSpc>
                <a:spcPct val="100000"/>
              </a:lnSpc>
              <a:spcBef>
                <a:spcPts val="600"/>
              </a:spcBef>
              <a:spcAft>
                <a:spcPts val="600"/>
              </a:spcAft>
            </a:pPr>
            <a:r>
              <a:rPr lang="en-US" sz="2200" b="1" dirty="0">
                <a:latin typeface="Times New Roman" panose="02020603050405020304" pitchFamily="18" charset="0"/>
                <a:ea typeface="Cambria" panose="02040503050406030204" pitchFamily="18" charset="0"/>
                <a:cs typeface="Times New Roman" panose="02020603050405020304" pitchFamily="18" charset="0"/>
              </a:rPr>
              <a:t>ỨNG DỤNG CÔNG NGHỆ ĐÁM MÂY VÀO VIỆC QUẢN LÝ VÀ LẬP LỊCH ĐIỀU KHIỂN ROBOT TỪ XA</a:t>
            </a:r>
            <a:endParaRPr lang="en-US" sz="2200" b="1" dirty="0">
              <a:solidFill>
                <a:schemeClr val="tx1"/>
              </a:solidFill>
              <a:latin typeface="Times New Roman" panose="02020603050405020304" pitchFamily="18" charset="0"/>
              <a:ea typeface="Cambria" panose="02040503050406030204" pitchFamily="18" charset="0"/>
              <a:cs typeface="Times New Roman" panose="02020603050405020304" pitchFamily="18" charset="0"/>
            </a:endParaRPr>
          </a:p>
        </p:txBody>
      </p:sp>
      <p:sp>
        <p:nvSpPr>
          <p:cNvPr id="12" name="Title 1">
            <a:extLst>
              <a:ext uri="{FF2B5EF4-FFF2-40B4-BE49-F238E27FC236}">
                <a16:creationId xmlns:a16="http://schemas.microsoft.com/office/drawing/2014/main" id="{8086A155-7F1D-0BE4-9871-ADAB37967E2B}"/>
              </a:ext>
            </a:extLst>
          </p:cNvPr>
          <p:cNvSpPr txBox="1">
            <a:spLocks/>
          </p:cNvSpPr>
          <p:nvPr/>
        </p:nvSpPr>
        <p:spPr bwMode="auto">
          <a:xfrm>
            <a:off x="1579354" y="2601189"/>
            <a:ext cx="9254708" cy="7082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a:lnSpc>
                <a:spcPct val="150000"/>
              </a:lnSpc>
            </a:pPr>
            <a:r>
              <a:rPr lang="en-US" altLang="en-US" sz="2400" b="1" dirty="0">
                <a:solidFill>
                  <a:srgbClr val="FF0000"/>
                </a:solidFill>
                <a:latin typeface="Times New Roman" panose="02020603050405020304" pitchFamily="18" charset="0"/>
                <a:ea typeface="Cambria" panose="02040503050406030204" pitchFamily="18" charset="0"/>
                <a:cs typeface="Times New Roman" panose="02020603050405020304" pitchFamily="18" charset="0"/>
              </a:rPr>
              <a:t>BÁO CÁO ĐỒ ÁN TỐT NGHIỆP</a:t>
            </a:r>
          </a:p>
        </p:txBody>
      </p:sp>
      <p:sp>
        <p:nvSpPr>
          <p:cNvPr id="13" name="TextBox 12">
            <a:extLst>
              <a:ext uri="{FF2B5EF4-FFF2-40B4-BE49-F238E27FC236}">
                <a16:creationId xmlns:a16="http://schemas.microsoft.com/office/drawing/2014/main" id="{0419131F-E2B3-33DB-1A8C-51151BB47199}"/>
              </a:ext>
            </a:extLst>
          </p:cNvPr>
          <p:cNvSpPr txBox="1">
            <a:spLocks noChangeArrowheads="1"/>
          </p:cNvSpPr>
          <p:nvPr/>
        </p:nvSpPr>
        <p:spPr bwMode="auto">
          <a:xfrm>
            <a:off x="2324100" y="276226"/>
            <a:ext cx="7543800"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a:lnSpc>
                <a:spcPct val="100000"/>
              </a:lnSpc>
              <a:spcBef>
                <a:spcPct val="0"/>
              </a:spcBef>
              <a:buFontTx/>
              <a:buNone/>
            </a:pPr>
            <a:r>
              <a:rPr lang="en-US" altLang="en-US" sz="1800" b="1" dirty="0">
                <a:latin typeface="Times New Roman" panose="02020603050405020304" pitchFamily="18" charset="0"/>
                <a:ea typeface="Cambria" panose="02040503050406030204" pitchFamily="18" charset="0"/>
                <a:cs typeface="Times New Roman" panose="02020603050405020304" pitchFamily="18" charset="0"/>
              </a:rPr>
              <a:t>TR</a:t>
            </a:r>
            <a:r>
              <a:rPr lang="vi-VN" altLang="en-US" sz="1800" b="1" dirty="0">
                <a:latin typeface="Times New Roman" panose="02020603050405020304" pitchFamily="18" charset="0"/>
                <a:ea typeface="Cambria" panose="02040503050406030204" pitchFamily="18" charset="0"/>
                <a:cs typeface="Times New Roman" panose="02020603050405020304" pitchFamily="18" charset="0"/>
              </a:rPr>
              <a:t>Ư</a:t>
            </a:r>
            <a:r>
              <a:rPr lang="en-US" altLang="en-US" sz="1800" b="1" dirty="0">
                <a:latin typeface="Times New Roman" panose="02020603050405020304" pitchFamily="18" charset="0"/>
                <a:ea typeface="Cambria" panose="02040503050406030204" pitchFamily="18" charset="0"/>
                <a:cs typeface="Times New Roman" panose="02020603050405020304" pitchFamily="18" charset="0"/>
              </a:rPr>
              <a:t>ỜNG ĐẠI HỌC BÁCH KHOA – ĐẠI HỌC QUỐC GIA TP.HCM</a:t>
            </a:r>
          </a:p>
          <a:p>
            <a:pPr algn="ctr">
              <a:lnSpc>
                <a:spcPct val="100000"/>
              </a:lnSpc>
              <a:spcBef>
                <a:spcPct val="0"/>
              </a:spcBef>
              <a:buFontTx/>
              <a:buNone/>
            </a:pPr>
            <a:r>
              <a:rPr lang="en-US" altLang="en-US" sz="1800" b="1" dirty="0">
                <a:latin typeface="Times New Roman" panose="02020603050405020304" pitchFamily="18" charset="0"/>
                <a:ea typeface="Cambria" panose="02040503050406030204" pitchFamily="18" charset="0"/>
                <a:cs typeface="Times New Roman" panose="02020603050405020304" pitchFamily="18" charset="0"/>
              </a:rPr>
              <a:t>KHOA ĐIỆN – ĐIỆN TỬ</a:t>
            </a:r>
          </a:p>
          <a:p>
            <a:pPr algn="ctr">
              <a:lnSpc>
                <a:spcPct val="100000"/>
              </a:lnSpc>
              <a:spcBef>
                <a:spcPct val="0"/>
              </a:spcBef>
              <a:buFontTx/>
              <a:buNone/>
            </a:pPr>
            <a:r>
              <a:rPr lang="en-US" altLang="en-US" sz="1800" b="1" dirty="0">
                <a:latin typeface="Times New Roman" panose="02020603050405020304" pitchFamily="18" charset="0"/>
                <a:ea typeface="Cambria" panose="02040503050406030204" pitchFamily="18" charset="0"/>
                <a:cs typeface="Times New Roman" panose="02020603050405020304" pitchFamily="18" charset="0"/>
              </a:rPr>
              <a:t>BỘ MÔN ĐIỀU KHIỂN TỰ ĐỘNG</a:t>
            </a:r>
          </a:p>
          <a:p>
            <a:pPr algn="ctr">
              <a:lnSpc>
                <a:spcPct val="100000"/>
              </a:lnSpc>
              <a:spcBef>
                <a:spcPct val="0"/>
              </a:spcBef>
              <a:buFontTx/>
              <a:buNone/>
            </a:pPr>
            <a:endParaRPr lang="en-US" altLang="en-US" sz="1800" b="1" dirty="0">
              <a:solidFill>
                <a:srgbClr val="97ABBC"/>
              </a:solidFill>
              <a:latin typeface="Times New Roman" panose="02020603050405020304" pitchFamily="18" charset="0"/>
              <a:ea typeface="Cambria" panose="02040503050406030204" pitchFamily="18" charset="0"/>
              <a:cs typeface="Times New Roman" panose="02020603050405020304" pitchFamily="18" charset="0"/>
            </a:endParaRPr>
          </a:p>
          <a:p>
            <a:pPr algn="ctr">
              <a:lnSpc>
                <a:spcPct val="100000"/>
              </a:lnSpc>
              <a:spcBef>
                <a:spcPct val="0"/>
              </a:spcBef>
              <a:buFontTx/>
              <a:buNone/>
            </a:pPr>
            <a:endParaRPr lang="en-US" altLang="en-US" sz="1800" b="1" dirty="0">
              <a:solidFill>
                <a:srgbClr val="97ABBC"/>
              </a:solidFill>
              <a:latin typeface="Times New Roman" panose="02020603050405020304" pitchFamily="18" charset="0"/>
              <a:ea typeface="Cambria" panose="02040503050406030204" pitchFamily="18" charset="0"/>
              <a:cs typeface="Times New Roman" panose="02020603050405020304" pitchFamily="18" charset="0"/>
            </a:endParaRPr>
          </a:p>
          <a:p>
            <a:pPr algn="ctr">
              <a:lnSpc>
                <a:spcPct val="100000"/>
              </a:lnSpc>
              <a:spcBef>
                <a:spcPct val="0"/>
              </a:spcBef>
              <a:buFontTx/>
              <a:buNone/>
            </a:pPr>
            <a:endParaRPr lang="en-US" altLang="en-US" sz="1800" b="1" dirty="0">
              <a:solidFill>
                <a:srgbClr val="97ABBC"/>
              </a:solidFill>
              <a:latin typeface="Times New Roman" panose="02020603050405020304" pitchFamily="18" charset="0"/>
              <a:ea typeface="Cambria" panose="02040503050406030204" pitchFamily="18" charset="0"/>
              <a:cs typeface="Times New Roman" panose="02020603050405020304" pitchFamily="18" charset="0"/>
            </a:endParaRPr>
          </a:p>
        </p:txBody>
      </p:sp>
      <p:pic>
        <p:nvPicPr>
          <p:cNvPr id="14" name="Picture 12">
            <a:extLst>
              <a:ext uri="{FF2B5EF4-FFF2-40B4-BE49-F238E27FC236}">
                <a16:creationId xmlns:a16="http://schemas.microsoft.com/office/drawing/2014/main" id="{FE9376A5-BF29-892D-EE84-1E0AE2130C73}"/>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86387" y="1153389"/>
            <a:ext cx="1419225" cy="144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5" name="Table 14">
            <a:extLst>
              <a:ext uri="{FF2B5EF4-FFF2-40B4-BE49-F238E27FC236}">
                <a16:creationId xmlns:a16="http://schemas.microsoft.com/office/drawing/2014/main" id="{490F7AC8-3B54-5189-4A79-278F24EA1422}"/>
              </a:ext>
            </a:extLst>
          </p:cNvPr>
          <p:cNvGraphicFramePr>
            <a:graphicFrameLocks noGrp="1"/>
          </p:cNvGraphicFramePr>
          <p:nvPr>
            <p:extLst>
              <p:ext uri="{D42A27DB-BD31-4B8C-83A1-F6EECF244321}">
                <p14:modId xmlns:p14="http://schemas.microsoft.com/office/powerpoint/2010/main" val="1806410110"/>
              </p:ext>
            </p:extLst>
          </p:nvPr>
        </p:nvGraphicFramePr>
        <p:xfrm>
          <a:off x="1836425" y="4624805"/>
          <a:ext cx="8740565" cy="1361342"/>
        </p:xfrm>
        <a:graphic>
          <a:graphicData uri="http://schemas.openxmlformats.org/drawingml/2006/table">
            <a:tbl>
              <a:tblPr firstRow="1" bandRow="1">
                <a:effectLst/>
                <a:tableStyleId>{5C22544A-7EE6-4342-B048-85BDC9FD1C3A}</a:tableStyleId>
              </a:tblPr>
              <a:tblGrid>
                <a:gridCol w="8295731">
                  <a:extLst>
                    <a:ext uri="{9D8B030D-6E8A-4147-A177-3AD203B41FA5}">
                      <a16:colId xmlns:a16="http://schemas.microsoft.com/office/drawing/2014/main" val="3075865088"/>
                    </a:ext>
                  </a:extLst>
                </a:gridCol>
                <a:gridCol w="444834">
                  <a:extLst>
                    <a:ext uri="{9D8B030D-6E8A-4147-A177-3AD203B41FA5}">
                      <a16:colId xmlns:a16="http://schemas.microsoft.com/office/drawing/2014/main" val="2354841254"/>
                    </a:ext>
                  </a:extLst>
                </a:gridCol>
              </a:tblGrid>
              <a:tr h="136134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b="1" dirty="0">
                          <a:solidFill>
                            <a:srgbClr val="0070C0"/>
                          </a:solidFill>
                          <a:latin typeface="Times New Roman" panose="02020603050405020304" pitchFamily="18" charset="0"/>
                          <a:ea typeface="Cambria" panose="02040503050406030204" pitchFamily="18" charset="0"/>
                          <a:cs typeface="Times New Roman" panose="02020603050405020304" pitchFamily="18" charset="0"/>
                        </a:rPr>
                        <a:t>GVHD:      </a:t>
                      </a:r>
                      <a:r>
                        <a:rPr lang="en-US" sz="2400" b="1" dirty="0" err="1">
                          <a:solidFill>
                            <a:srgbClr val="0070C0"/>
                          </a:solidFill>
                          <a:latin typeface="Times New Roman" panose="02020603050405020304" pitchFamily="18" charset="0"/>
                          <a:ea typeface="Cambria" panose="02040503050406030204" pitchFamily="18" charset="0"/>
                          <a:cs typeface="Times New Roman" panose="02020603050405020304" pitchFamily="18" charset="0"/>
                        </a:rPr>
                        <a:t>ThS</a:t>
                      </a:r>
                      <a:r>
                        <a:rPr lang="en-US" sz="2400" b="1" dirty="0">
                          <a:solidFill>
                            <a:srgbClr val="0070C0"/>
                          </a:solidFill>
                          <a:latin typeface="Times New Roman" panose="02020603050405020304" pitchFamily="18" charset="0"/>
                          <a:ea typeface="Cambria" panose="02040503050406030204" pitchFamily="18" charset="0"/>
                          <a:cs typeface="Times New Roman" panose="02020603050405020304" pitchFamily="18" charset="0"/>
                        </a:rPr>
                        <a:t>. </a:t>
                      </a:r>
                      <a:r>
                        <a:rPr lang="en-US" sz="2400" b="1" dirty="0" err="1">
                          <a:solidFill>
                            <a:srgbClr val="0070C0"/>
                          </a:solidFill>
                          <a:latin typeface="Times New Roman" panose="02020603050405020304" pitchFamily="18" charset="0"/>
                          <a:ea typeface="Cambria" panose="02040503050406030204" pitchFamily="18" charset="0"/>
                          <a:cs typeface="Times New Roman" panose="02020603050405020304" pitchFamily="18" charset="0"/>
                        </a:rPr>
                        <a:t>Trần</a:t>
                      </a:r>
                      <a:r>
                        <a:rPr lang="en-US" sz="2400" b="1" dirty="0">
                          <a:solidFill>
                            <a:srgbClr val="0070C0"/>
                          </a:solidFill>
                          <a:latin typeface="Times New Roman" panose="02020603050405020304" pitchFamily="18" charset="0"/>
                          <a:ea typeface="Cambria" panose="02040503050406030204" pitchFamily="18" charset="0"/>
                          <a:cs typeface="Times New Roman" panose="02020603050405020304" pitchFamily="18" charset="0"/>
                        </a:rPr>
                        <a:t> </a:t>
                      </a:r>
                      <a:r>
                        <a:rPr lang="en-US" sz="2400" b="1" dirty="0" err="1">
                          <a:solidFill>
                            <a:srgbClr val="0070C0"/>
                          </a:solidFill>
                          <a:latin typeface="Times New Roman" panose="02020603050405020304" pitchFamily="18" charset="0"/>
                          <a:ea typeface="Cambria" panose="02040503050406030204" pitchFamily="18" charset="0"/>
                          <a:cs typeface="Times New Roman" panose="02020603050405020304" pitchFamily="18" charset="0"/>
                        </a:rPr>
                        <a:t>Quốc</a:t>
                      </a:r>
                      <a:r>
                        <a:rPr lang="en-US" sz="2400" b="1" dirty="0">
                          <a:solidFill>
                            <a:srgbClr val="0070C0"/>
                          </a:solidFill>
                          <a:latin typeface="Times New Roman" panose="02020603050405020304" pitchFamily="18" charset="0"/>
                          <a:ea typeface="Cambria" panose="02040503050406030204" pitchFamily="18" charset="0"/>
                          <a:cs typeface="Times New Roman" panose="02020603050405020304" pitchFamily="18" charset="0"/>
                        </a:rPr>
                        <a:t> </a:t>
                      </a:r>
                      <a:r>
                        <a:rPr lang="en-US" sz="2400" b="1" dirty="0" err="1">
                          <a:solidFill>
                            <a:srgbClr val="0070C0"/>
                          </a:solidFill>
                          <a:latin typeface="Times New Roman" panose="02020603050405020304" pitchFamily="18" charset="0"/>
                          <a:ea typeface="Cambria" panose="02040503050406030204" pitchFamily="18" charset="0"/>
                          <a:cs typeface="Times New Roman" panose="02020603050405020304" pitchFamily="18" charset="0"/>
                        </a:rPr>
                        <a:t>Tiến</a:t>
                      </a:r>
                      <a:r>
                        <a:rPr lang="en-US" sz="2400" b="1" dirty="0">
                          <a:solidFill>
                            <a:srgbClr val="0070C0"/>
                          </a:solidFill>
                          <a:latin typeface="Times New Roman" panose="02020603050405020304" pitchFamily="18" charset="0"/>
                          <a:ea typeface="Cambria" panose="02040503050406030204" pitchFamily="18" charset="0"/>
                          <a:cs typeface="Times New Roman" panose="02020603050405020304" pitchFamily="18" charset="0"/>
                        </a:rPr>
                        <a:t> Dũng</a:t>
                      </a:r>
                    </a:p>
                    <a:p>
                      <a:r>
                        <a:rPr lang="en-US" sz="2400" b="1" dirty="0">
                          <a:solidFill>
                            <a:srgbClr val="0070C0"/>
                          </a:solidFill>
                          <a:latin typeface="Times New Roman" panose="02020603050405020304" pitchFamily="18" charset="0"/>
                          <a:ea typeface="Cambria" panose="02040503050406030204" pitchFamily="18" charset="0"/>
                          <a:cs typeface="Times New Roman" panose="02020603050405020304" pitchFamily="18" charset="0"/>
                        </a:rPr>
                        <a:t>SVTH:</a:t>
                      </a:r>
                      <a:r>
                        <a:rPr lang="en-US" sz="2400" b="1" baseline="0" dirty="0">
                          <a:solidFill>
                            <a:srgbClr val="0070C0"/>
                          </a:solidFill>
                          <a:latin typeface="Times New Roman" panose="02020603050405020304" pitchFamily="18" charset="0"/>
                          <a:ea typeface="Cambria" panose="02040503050406030204" pitchFamily="18" charset="0"/>
                          <a:cs typeface="Times New Roman" panose="02020603050405020304" pitchFamily="18" charset="0"/>
                        </a:rPr>
                        <a:t>       </a:t>
                      </a:r>
                      <a:r>
                        <a:rPr lang="en-US" sz="2400" b="1" baseline="0" dirty="0" err="1">
                          <a:solidFill>
                            <a:srgbClr val="0070C0"/>
                          </a:solidFill>
                          <a:latin typeface="Times New Roman" panose="02020603050405020304" pitchFamily="18" charset="0"/>
                          <a:ea typeface="Cambria" panose="02040503050406030204" pitchFamily="18" charset="0"/>
                          <a:cs typeface="Times New Roman" panose="02020603050405020304" pitchFamily="18" charset="0"/>
                        </a:rPr>
                        <a:t>Dương</a:t>
                      </a:r>
                      <a:r>
                        <a:rPr lang="en-US" sz="2400" b="1" baseline="0" dirty="0">
                          <a:solidFill>
                            <a:srgbClr val="0070C0"/>
                          </a:solidFill>
                          <a:latin typeface="Times New Roman" panose="02020603050405020304" pitchFamily="18" charset="0"/>
                          <a:ea typeface="Cambria" panose="02040503050406030204" pitchFamily="18" charset="0"/>
                          <a:cs typeface="Times New Roman" panose="02020603050405020304" pitchFamily="18" charset="0"/>
                        </a:rPr>
                        <a:t> </a:t>
                      </a:r>
                      <a:r>
                        <a:rPr lang="en-US" sz="2400" b="1" baseline="0" dirty="0" err="1">
                          <a:solidFill>
                            <a:srgbClr val="0070C0"/>
                          </a:solidFill>
                          <a:latin typeface="Times New Roman" panose="02020603050405020304" pitchFamily="18" charset="0"/>
                          <a:ea typeface="Cambria" panose="02040503050406030204" pitchFamily="18" charset="0"/>
                          <a:cs typeface="Times New Roman" panose="02020603050405020304" pitchFamily="18" charset="0"/>
                        </a:rPr>
                        <a:t>Nguyên</a:t>
                      </a:r>
                      <a:r>
                        <a:rPr lang="en-US" sz="2400" b="1" baseline="0" dirty="0">
                          <a:solidFill>
                            <a:srgbClr val="0070C0"/>
                          </a:solidFill>
                          <a:latin typeface="Times New Roman" panose="02020603050405020304" pitchFamily="18" charset="0"/>
                          <a:ea typeface="Cambria" panose="02040503050406030204" pitchFamily="18" charset="0"/>
                          <a:cs typeface="Times New Roman" panose="02020603050405020304" pitchFamily="18" charset="0"/>
                        </a:rPr>
                        <a:t> Khang         MSSV: 1911330  </a:t>
                      </a:r>
                    </a:p>
                  </a:txBody>
                  <a:tcPr marT="51899" marB="51899">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endParaRPr lang="en-US" sz="2100" b="1" dirty="0">
                        <a:solidFill>
                          <a:srgbClr val="0070C0"/>
                        </a:solidFill>
                        <a:latin typeface="Times New Roman" panose="02020603050405020304" pitchFamily="18" charset="0"/>
                        <a:ea typeface="Cambria" panose="02040503050406030204" pitchFamily="18" charset="0"/>
                        <a:cs typeface="Times New Roman" panose="02020603050405020304" pitchFamily="18" charset="0"/>
                      </a:endParaRPr>
                    </a:p>
                  </a:txBody>
                  <a:tcPr marT="51899" marB="51899">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302164877"/>
                  </a:ext>
                </a:extLst>
              </a:tr>
            </a:tbl>
          </a:graphicData>
        </a:graphic>
      </p:graphicFrame>
      <p:sp>
        <p:nvSpPr>
          <p:cNvPr id="16" name="Shape 113">
            <a:extLst>
              <a:ext uri="{FF2B5EF4-FFF2-40B4-BE49-F238E27FC236}">
                <a16:creationId xmlns:a16="http://schemas.microsoft.com/office/drawing/2014/main" id="{C06EBE10-6690-760D-AF6E-EE392AE0B277}"/>
              </a:ext>
            </a:extLst>
          </p:cNvPr>
          <p:cNvSpPr txBox="1">
            <a:spLocks/>
          </p:cNvSpPr>
          <p:nvPr/>
        </p:nvSpPr>
        <p:spPr>
          <a:xfrm>
            <a:off x="1523875" y="6440375"/>
            <a:ext cx="9144000" cy="417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1pPr>
            <a:lvl2pPr marR="0" lvl="1" algn="ct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2pPr>
            <a:lvl3pPr marR="0" lvl="2" algn="ct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3pPr>
            <a:lvl4pPr marR="0" lvl="3" algn="ct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4pPr>
            <a:lvl5pPr marR="0" lvl="4" algn="ct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5pPr>
            <a:lvl6pPr marR="0" lvl="5" algn="ct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6pPr>
            <a:lvl7pPr marR="0" lvl="6" algn="ct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7pPr>
            <a:lvl8pPr marR="0" lvl="7" algn="ct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8pPr>
            <a:lvl9pPr marR="0" lvl="8" algn="ctr" rtl="0">
              <a:lnSpc>
                <a:spcPct val="100000"/>
              </a:lnSpc>
              <a:spcBef>
                <a:spcPts val="0"/>
              </a:spcBef>
              <a:spcAft>
                <a:spcPts val="0"/>
              </a:spcAft>
              <a:buClr>
                <a:srgbClr val="000000"/>
              </a:buClr>
              <a:buFont typeface="Arial"/>
              <a:buNone/>
              <a:defRPr sz="1300" b="0" i="0" u="none" strike="noStrike" cap="none">
                <a:solidFill>
                  <a:srgbClr val="97ABBC"/>
                </a:solidFill>
                <a:latin typeface="Lato"/>
                <a:ea typeface="Lato"/>
                <a:cs typeface="Lato"/>
                <a:sym typeface="Lato"/>
              </a:defRPr>
            </a:lvl9pPr>
          </a:lstStyle>
          <a:p>
            <a:pPr>
              <a:defRPr/>
            </a:pPr>
            <a:endParaRPr lang="en" kern="0" dirty="0">
              <a:latin typeface="Times New Roman" panose="02020603050405020304" pitchFamily="18" charset="0"/>
              <a:cs typeface="Times New Roman" panose="02020603050405020304" pitchFamily="18" charset="0"/>
            </a:endParaRPr>
          </a:p>
        </p:txBody>
      </p:sp>
      <p:sp>
        <p:nvSpPr>
          <p:cNvPr id="17" name="Shape 88">
            <a:extLst>
              <a:ext uri="{FF2B5EF4-FFF2-40B4-BE49-F238E27FC236}">
                <a16:creationId xmlns:a16="http://schemas.microsoft.com/office/drawing/2014/main" id="{BF259901-5415-98C3-5CA2-3A0E8C5334A0}"/>
              </a:ext>
            </a:extLst>
          </p:cNvPr>
          <p:cNvSpPr txBox="1">
            <a:spLocks/>
          </p:cNvSpPr>
          <p:nvPr/>
        </p:nvSpPr>
        <p:spPr>
          <a:xfrm>
            <a:off x="1524002" y="6137556"/>
            <a:ext cx="9143999" cy="453744"/>
          </a:xfrm>
          <a:prstGeom prst="rect">
            <a:avLst/>
          </a:prstGeom>
        </p:spPr>
        <p:txBody>
          <a:bodyPr spcFirstLastPara="1" vert="horz" wrap="square" lIns="91425" tIns="91425" rIns="91425" bIns="91425" rtlCol="0" anchor="ctr" anchorCtr="0">
            <a:noAutofit/>
          </a:bodyPr>
          <a:lstStyle>
            <a:lvl1pPr lvl="0" algn="l" defTabSz="914400" rtl="0" eaLnBrk="1" latinLnBrk="0" hangingPunct="1">
              <a:lnSpc>
                <a:spcPct val="90000"/>
              </a:lnSpc>
              <a:spcBef>
                <a:spcPts val="0"/>
              </a:spcBef>
              <a:spcAft>
                <a:spcPts val="0"/>
              </a:spcAft>
              <a:buClr>
                <a:srgbClr val="2185C5"/>
              </a:buClr>
              <a:buSzPts val="4800"/>
              <a:buNone/>
              <a:defRPr sz="4800" kern="1200">
                <a:solidFill>
                  <a:srgbClr val="2185C5"/>
                </a:solidFill>
                <a:latin typeface="+mj-lt"/>
                <a:ea typeface="+mj-ea"/>
                <a:cs typeface="+mj-cs"/>
              </a:defRPr>
            </a:lvl1pPr>
            <a:lvl2pPr lvl="1">
              <a:spcBef>
                <a:spcPts val="0"/>
              </a:spcBef>
              <a:spcAft>
                <a:spcPts val="0"/>
              </a:spcAft>
              <a:buClr>
                <a:srgbClr val="2185C5"/>
              </a:buClr>
              <a:buSzPts val="4800"/>
              <a:buNone/>
              <a:defRPr sz="4800">
                <a:solidFill>
                  <a:srgbClr val="2185C5"/>
                </a:solidFill>
              </a:defRPr>
            </a:lvl2pPr>
            <a:lvl3pPr lvl="2">
              <a:spcBef>
                <a:spcPts val="0"/>
              </a:spcBef>
              <a:spcAft>
                <a:spcPts val="0"/>
              </a:spcAft>
              <a:buClr>
                <a:srgbClr val="2185C5"/>
              </a:buClr>
              <a:buSzPts val="4800"/>
              <a:buNone/>
              <a:defRPr sz="4800">
                <a:solidFill>
                  <a:srgbClr val="2185C5"/>
                </a:solidFill>
              </a:defRPr>
            </a:lvl3pPr>
            <a:lvl4pPr lvl="3">
              <a:spcBef>
                <a:spcPts val="0"/>
              </a:spcBef>
              <a:spcAft>
                <a:spcPts val="0"/>
              </a:spcAft>
              <a:buClr>
                <a:srgbClr val="2185C5"/>
              </a:buClr>
              <a:buSzPts val="4800"/>
              <a:buNone/>
              <a:defRPr sz="4800">
                <a:solidFill>
                  <a:srgbClr val="2185C5"/>
                </a:solidFill>
              </a:defRPr>
            </a:lvl4pPr>
            <a:lvl5pPr lvl="4">
              <a:spcBef>
                <a:spcPts val="0"/>
              </a:spcBef>
              <a:spcAft>
                <a:spcPts val="0"/>
              </a:spcAft>
              <a:buClr>
                <a:srgbClr val="2185C5"/>
              </a:buClr>
              <a:buSzPts val="4800"/>
              <a:buNone/>
              <a:defRPr sz="4800">
                <a:solidFill>
                  <a:srgbClr val="2185C5"/>
                </a:solidFill>
              </a:defRPr>
            </a:lvl5pPr>
            <a:lvl6pPr lvl="5">
              <a:spcBef>
                <a:spcPts val="0"/>
              </a:spcBef>
              <a:spcAft>
                <a:spcPts val="0"/>
              </a:spcAft>
              <a:buClr>
                <a:srgbClr val="2185C5"/>
              </a:buClr>
              <a:buSzPts val="4800"/>
              <a:buNone/>
              <a:defRPr sz="4800">
                <a:solidFill>
                  <a:srgbClr val="2185C5"/>
                </a:solidFill>
              </a:defRPr>
            </a:lvl6pPr>
            <a:lvl7pPr lvl="6">
              <a:spcBef>
                <a:spcPts val="0"/>
              </a:spcBef>
              <a:spcAft>
                <a:spcPts val="0"/>
              </a:spcAft>
              <a:buClr>
                <a:srgbClr val="2185C5"/>
              </a:buClr>
              <a:buSzPts val="4800"/>
              <a:buNone/>
              <a:defRPr sz="4800">
                <a:solidFill>
                  <a:srgbClr val="2185C5"/>
                </a:solidFill>
              </a:defRPr>
            </a:lvl7pPr>
            <a:lvl8pPr lvl="7">
              <a:spcBef>
                <a:spcPts val="0"/>
              </a:spcBef>
              <a:spcAft>
                <a:spcPts val="0"/>
              </a:spcAft>
              <a:buClr>
                <a:srgbClr val="2185C5"/>
              </a:buClr>
              <a:buSzPts val="4800"/>
              <a:buNone/>
              <a:defRPr sz="4800">
                <a:solidFill>
                  <a:srgbClr val="2185C5"/>
                </a:solidFill>
              </a:defRPr>
            </a:lvl8pPr>
            <a:lvl9pPr lvl="8">
              <a:spcBef>
                <a:spcPts val="0"/>
              </a:spcBef>
              <a:spcAft>
                <a:spcPts val="0"/>
              </a:spcAft>
              <a:buClr>
                <a:srgbClr val="2185C5"/>
              </a:buClr>
              <a:buSzPts val="4800"/>
              <a:buNone/>
              <a:defRPr sz="4800">
                <a:solidFill>
                  <a:srgbClr val="2185C5"/>
                </a:solidFill>
              </a:defRPr>
            </a:lvl9pPr>
          </a:lstStyle>
          <a:p>
            <a:pPr algn="ctr">
              <a:lnSpc>
                <a:spcPct val="100000"/>
              </a:lnSpc>
              <a:spcBef>
                <a:spcPts val="600"/>
              </a:spcBef>
              <a:spcAft>
                <a:spcPts val="600"/>
              </a:spcAft>
            </a:pPr>
            <a:r>
              <a:rPr lang="en-US" sz="2400" dirty="0">
                <a:solidFill>
                  <a:schemeClr val="tx1"/>
                </a:solidFill>
                <a:latin typeface="Times New Roman" panose="02020603050405020304" pitchFamily="18" charset="0"/>
                <a:ea typeface="Cambria" panose="02040503050406030204" pitchFamily="18" charset="0"/>
                <a:cs typeface="Times New Roman" panose="02020603050405020304" pitchFamily="18" charset="0"/>
              </a:rPr>
              <a:t>TP. </a:t>
            </a:r>
            <a:r>
              <a:rPr lang="en-US" sz="2400" dirty="0" err="1">
                <a:solidFill>
                  <a:schemeClr val="tx1"/>
                </a:solidFill>
                <a:latin typeface="Times New Roman" panose="02020603050405020304" pitchFamily="18" charset="0"/>
                <a:ea typeface="Cambria" panose="02040503050406030204" pitchFamily="18" charset="0"/>
                <a:cs typeface="Times New Roman" panose="02020603050405020304" pitchFamily="18" charset="0"/>
              </a:rPr>
              <a:t>Hồ</a:t>
            </a:r>
            <a:r>
              <a:rPr lang="en-US" sz="2400" dirty="0">
                <a:solidFill>
                  <a:schemeClr val="tx1"/>
                </a:solidFill>
                <a:latin typeface="Times New Roman" panose="02020603050405020304" pitchFamily="18" charset="0"/>
                <a:ea typeface="Cambria" panose="02040503050406030204" pitchFamily="18" charset="0"/>
                <a:cs typeface="Times New Roman" panose="02020603050405020304" pitchFamily="18" charset="0"/>
              </a:rPr>
              <a:t> Chí Minh, </a:t>
            </a:r>
            <a:r>
              <a:rPr lang="en-US" sz="2400" dirty="0" err="1">
                <a:solidFill>
                  <a:schemeClr val="tx1"/>
                </a:solidFill>
                <a:latin typeface="Times New Roman" panose="02020603050405020304" pitchFamily="18" charset="0"/>
                <a:ea typeface="Cambria" panose="02040503050406030204" pitchFamily="18" charset="0"/>
                <a:cs typeface="Times New Roman" panose="02020603050405020304" pitchFamily="18" charset="0"/>
              </a:rPr>
              <a:t>ngày</a:t>
            </a:r>
            <a:r>
              <a:rPr lang="en-US" sz="2400" dirty="0">
                <a:solidFill>
                  <a:schemeClr val="tx1"/>
                </a:solidFill>
                <a:latin typeface="Times New Roman" panose="02020603050405020304" pitchFamily="18" charset="0"/>
                <a:ea typeface="Cambria" panose="02040503050406030204" pitchFamily="18" charset="0"/>
                <a:cs typeface="Times New Roman" panose="02020603050405020304" pitchFamily="18" charset="0"/>
              </a:rPr>
              <a:t> 29 </a:t>
            </a:r>
            <a:r>
              <a:rPr lang="en-US" sz="2400" dirty="0" err="1">
                <a:solidFill>
                  <a:schemeClr val="tx1"/>
                </a:solidFill>
                <a:latin typeface="Times New Roman" panose="02020603050405020304" pitchFamily="18" charset="0"/>
                <a:ea typeface="Cambria" panose="02040503050406030204" pitchFamily="18" charset="0"/>
                <a:cs typeface="Times New Roman" panose="02020603050405020304" pitchFamily="18" charset="0"/>
              </a:rPr>
              <a:t>tháng</a:t>
            </a:r>
            <a:r>
              <a:rPr lang="en-US" sz="2400" dirty="0">
                <a:solidFill>
                  <a:schemeClr val="tx1"/>
                </a:solidFill>
                <a:latin typeface="Times New Roman" panose="02020603050405020304" pitchFamily="18" charset="0"/>
                <a:ea typeface="Cambria" panose="02040503050406030204" pitchFamily="18" charset="0"/>
                <a:cs typeface="Times New Roman" panose="02020603050405020304" pitchFamily="18" charset="0"/>
              </a:rPr>
              <a:t> 05 </a:t>
            </a:r>
            <a:r>
              <a:rPr lang="en-US" sz="2400" dirty="0" err="1">
                <a:solidFill>
                  <a:schemeClr val="tx1"/>
                </a:solidFill>
                <a:latin typeface="Times New Roman" panose="02020603050405020304" pitchFamily="18" charset="0"/>
                <a:ea typeface="Cambria" panose="02040503050406030204" pitchFamily="18" charset="0"/>
                <a:cs typeface="Times New Roman" panose="02020603050405020304" pitchFamily="18" charset="0"/>
              </a:rPr>
              <a:t>năm</a:t>
            </a:r>
            <a:r>
              <a:rPr lang="en-US" sz="2400" dirty="0">
                <a:solidFill>
                  <a:schemeClr val="tx1"/>
                </a:solidFill>
                <a:latin typeface="Times New Roman" panose="02020603050405020304" pitchFamily="18" charset="0"/>
                <a:ea typeface="Cambria" panose="02040503050406030204" pitchFamily="18" charset="0"/>
                <a:cs typeface="Times New Roman" panose="02020603050405020304" pitchFamily="18" charset="0"/>
              </a:rPr>
              <a:t> 2023</a:t>
            </a:r>
          </a:p>
        </p:txBody>
      </p:sp>
    </p:spTree>
    <p:extLst>
      <p:ext uri="{BB962C8B-B14F-4D97-AF65-F5344CB8AC3E}">
        <p14:creationId xmlns:p14="http://schemas.microsoft.com/office/powerpoint/2010/main" val="281826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7"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2B561EB-68C7-4F4C-98CB-864C14F570A5}"/>
              </a:ext>
            </a:extLst>
          </p:cNvPr>
          <p:cNvSpPr>
            <a:spLocks noGrp="1"/>
          </p:cNvSpPr>
          <p:nvPr>
            <p:ph type="sldNum" idx="12"/>
          </p:nvPr>
        </p:nvSpPr>
        <p:spPr/>
        <p:txBody>
          <a:bodyPr/>
          <a:lstStyle/>
          <a:p>
            <a:pPr defTabSz="457200">
              <a:defRPr/>
            </a:pPr>
            <a:fld id="{00000000-1234-1234-1234-123412341234}" type="slidenum">
              <a:rPr lang="en" sz="1600" b="1">
                <a:solidFill>
                  <a:srgbClr val="0091EA"/>
                </a:solidFill>
                <a:latin typeface="Times New Roman" panose="02020603050405020304" pitchFamily="18" charset="0"/>
                <a:cs typeface="Times New Roman" panose="02020603050405020304" pitchFamily="18" charset="0"/>
                <a:sym typeface="Source Sans Pro"/>
              </a:rPr>
              <a:pPr defTabSz="457200">
                <a:defRPr/>
              </a:pPr>
              <a:t>10</a:t>
            </a:fld>
            <a:endParaRPr lang="en" sz="1600" b="1" dirty="0">
              <a:solidFill>
                <a:srgbClr val="0091EA"/>
              </a:solidFill>
              <a:latin typeface="Times New Roman" panose="02020603050405020304" pitchFamily="18" charset="0"/>
              <a:cs typeface="Times New Roman" panose="02020603050405020304" pitchFamily="18" charset="0"/>
              <a:sym typeface="Source Sans Pro"/>
            </a:endParaRPr>
          </a:p>
        </p:txBody>
      </p:sp>
      <p:grpSp>
        <p:nvGrpSpPr>
          <p:cNvPr id="5" name="Group 4">
            <a:extLst>
              <a:ext uri="{FF2B5EF4-FFF2-40B4-BE49-F238E27FC236}">
                <a16:creationId xmlns:a16="http://schemas.microsoft.com/office/drawing/2014/main" id="{F7F81341-487C-6163-9814-D3C61691D7C5}"/>
              </a:ext>
            </a:extLst>
          </p:cNvPr>
          <p:cNvGrpSpPr/>
          <p:nvPr/>
        </p:nvGrpSpPr>
        <p:grpSpPr>
          <a:xfrm>
            <a:off x="1563968" y="401658"/>
            <a:ext cx="6442505" cy="477055"/>
            <a:chOff x="1127073" y="341130"/>
            <a:chExt cx="6442505" cy="477055"/>
          </a:xfrm>
        </p:grpSpPr>
        <p:grpSp>
          <p:nvGrpSpPr>
            <p:cNvPr id="6" name="Group 5">
              <a:extLst>
                <a:ext uri="{FF2B5EF4-FFF2-40B4-BE49-F238E27FC236}">
                  <a16:creationId xmlns:a16="http://schemas.microsoft.com/office/drawing/2014/main" id="{72B5D54C-BC1A-BA63-DB2F-6510140FDDE0}"/>
                </a:ext>
              </a:extLst>
            </p:cNvPr>
            <p:cNvGrpSpPr/>
            <p:nvPr/>
          </p:nvGrpSpPr>
          <p:grpSpPr>
            <a:xfrm>
              <a:off x="1127073" y="352695"/>
              <a:ext cx="6442505" cy="465490"/>
              <a:chOff x="2520298" y="1382109"/>
              <a:chExt cx="6408568" cy="465490"/>
            </a:xfrm>
          </p:grpSpPr>
          <p:sp>
            <p:nvSpPr>
              <p:cNvPr id="11" name="Rectangle 10">
                <a:extLst>
                  <a:ext uri="{FF2B5EF4-FFF2-40B4-BE49-F238E27FC236}">
                    <a16:creationId xmlns:a16="http://schemas.microsoft.com/office/drawing/2014/main" id="{5EFC1D94-72F6-5376-A485-33BDF42C5E52}"/>
                  </a:ext>
                </a:extLst>
              </p:cNvPr>
              <p:cNvSpPr/>
              <p:nvPr/>
            </p:nvSpPr>
            <p:spPr bwMode="auto">
              <a:xfrm>
                <a:off x="2520298" y="1382110"/>
                <a:ext cx="5920888" cy="465489"/>
              </a:xfrm>
              <a:prstGeom prst="rect">
                <a:avLst/>
              </a:prstGeom>
              <a:gradFill flip="none" rotWithShape="1">
                <a:gsLst>
                  <a:gs pos="10000">
                    <a:srgbClr val="0070C0"/>
                  </a:gs>
                  <a:gs pos="50000">
                    <a:srgbClr val="0070C0"/>
                  </a:gs>
                  <a:gs pos="100000">
                    <a:srgbClr val="0070C0"/>
                  </a:gs>
                </a:gsLst>
                <a:lin ang="0" scaled="1"/>
                <a:tileRect/>
              </a:gra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dirty="0">
                  <a:latin typeface="Times New Roman" panose="02020603050405020304" pitchFamily="18" charset="0"/>
                  <a:cs typeface="Times New Roman" panose="02020603050405020304" pitchFamily="18" charset="0"/>
                </a:endParaRPr>
              </a:p>
            </p:txBody>
          </p:sp>
          <p:sp>
            <p:nvSpPr>
              <p:cNvPr id="17" name="Flowchart: Delay 16">
                <a:extLst>
                  <a:ext uri="{FF2B5EF4-FFF2-40B4-BE49-F238E27FC236}">
                    <a16:creationId xmlns:a16="http://schemas.microsoft.com/office/drawing/2014/main" id="{22D88E42-D97A-6F33-AF48-59B02AC30F3A}"/>
                  </a:ext>
                </a:extLst>
              </p:cNvPr>
              <p:cNvSpPr/>
              <p:nvPr/>
            </p:nvSpPr>
            <p:spPr>
              <a:xfrm>
                <a:off x="8441186" y="1382109"/>
                <a:ext cx="487680" cy="465489"/>
              </a:xfrm>
              <a:prstGeom prst="flowChartDelay">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Times New Roman" panose="02020603050405020304" pitchFamily="18" charset="0"/>
                  <a:cs typeface="Times New Roman" panose="02020603050405020304" pitchFamily="18" charset="0"/>
                </a:endParaRPr>
              </a:p>
            </p:txBody>
          </p:sp>
        </p:grpSp>
        <p:sp>
          <p:nvSpPr>
            <p:cNvPr id="7" name="TextBox 6">
              <a:extLst>
                <a:ext uri="{FF2B5EF4-FFF2-40B4-BE49-F238E27FC236}">
                  <a16:creationId xmlns:a16="http://schemas.microsoft.com/office/drawing/2014/main" id="{286A291A-548C-299B-4689-726487ADE1B2}"/>
                </a:ext>
              </a:extLst>
            </p:cNvPr>
            <p:cNvSpPr txBox="1"/>
            <p:nvPr/>
          </p:nvSpPr>
          <p:spPr>
            <a:xfrm>
              <a:off x="1589956" y="341130"/>
              <a:ext cx="4341091" cy="461665"/>
            </a:xfrm>
            <a:prstGeom prst="rect">
              <a:avLst/>
            </a:prstGeom>
            <a:noFill/>
          </p:spPr>
          <p:txBody>
            <a:bodyPr wrap="square" anchor="ctr">
              <a:spAutoFit/>
            </a:bodyPr>
            <a:lstStyle/>
            <a:p>
              <a:pPr>
                <a:defRPr/>
              </a:pPr>
              <a:r>
                <a:rPr lang="en-US" sz="2400" b="1" dirty="0" err="1">
                  <a:solidFill>
                    <a:schemeClr val="bg1"/>
                  </a:solidFill>
                  <a:latin typeface="Times New Roman" panose="02020603050405020304" pitchFamily="18" charset="0"/>
                  <a:cs typeface="Times New Roman" panose="02020603050405020304" pitchFamily="18" charset="0"/>
                </a:rPr>
                <a:t>Thiết</a:t>
              </a:r>
              <a:r>
                <a:rPr lang="en-US" sz="2400" b="1" dirty="0">
                  <a:solidFill>
                    <a:schemeClr val="bg1"/>
                  </a:solidFill>
                  <a:latin typeface="Times New Roman" panose="02020603050405020304" pitchFamily="18" charset="0"/>
                  <a:cs typeface="Times New Roman" panose="02020603050405020304" pitchFamily="18" charset="0"/>
                </a:rPr>
                <a:t> </a:t>
              </a:r>
              <a:r>
                <a:rPr lang="en-US" sz="2400" b="1" dirty="0" err="1">
                  <a:solidFill>
                    <a:schemeClr val="bg1"/>
                  </a:solidFill>
                  <a:latin typeface="Times New Roman" panose="02020603050405020304" pitchFamily="18" charset="0"/>
                  <a:cs typeface="Times New Roman" panose="02020603050405020304" pitchFamily="18" charset="0"/>
                </a:rPr>
                <a:t>kế</a:t>
              </a:r>
              <a:r>
                <a:rPr lang="en-US" sz="2400" b="1" dirty="0">
                  <a:solidFill>
                    <a:schemeClr val="bg1"/>
                  </a:solidFill>
                  <a:latin typeface="Times New Roman" panose="02020603050405020304" pitchFamily="18" charset="0"/>
                  <a:cs typeface="Times New Roman" panose="02020603050405020304" pitchFamily="18" charset="0"/>
                </a:rPr>
                <a:t> </a:t>
              </a:r>
              <a:r>
                <a:rPr lang="en-US" sz="2400" b="1" dirty="0" err="1">
                  <a:solidFill>
                    <a:schemeClr val="bg1"/>
                  </a:solidFill>
                  <a:latin typeface="Times New Roman" panose="02020603050405020304" pitchFamily="18" charset="0"/>
                  <a:cs typeface="Times New Roman" panose="02020603050405020304" pitchFamily="18" charset="0"/>
                </a:rPr>
                <a:t>phần</a:t>
              </a:r>
              <a:r>
                <a:rPr lang="en-US" sz="2400" b="1" dirty="0">
                  <a:solidFill>
                    <a:schemeClr val="bg1"/>
                  </a:solidFill>
                  <a:latin typeface="Times New Roman" panose="02020603050405020304" pitchFamily="18" charset="0"/>
                  <a:cs typeface="Times New Roman" panose="02020603050405020304" pitchFamily="18" charset="0"/>
                </a:rPr>
                <a:t> </a:t>
              </a:r>
              <a:r>
                <a:rPr lang="en-US" sz="2400" b="1" dirty="0" err="1">
                  <a:solidFill>
                    <a:schemeClr val="bg1"/>
                  </a:solidFill>
                  <a:latin typeface="Times New Roman" panose="02020603050405020304" pitchFamily="18" charset="0"/>
                  <a:cs typeface="Times New Roman" panose="02020603050405020304" pitchFamily="18" charset="0"/>
                </a:rPr>
                <a:t>mềm</a:t>
              </a:r>
              <a:endParaRPr lang="en-US" sz="2400" b="1" dirty="0">
                <a:solidFill>
                  <a:schemeClr val="bg1"/>
                </a:solidFill>
                <a:latin typeface="Times New Roman" panose="02020603050405020304" pitchFamily="18" charset="0"/>
                <a:cs typeface="Times New Roman" panose="02020603050405020304" pitchFamily="18" charset="0"/>
              </a:endParaRPr>
            </a:p>
          </p:txBody>
        </p:sp>
      </p:grpSp>
      <p:pic>
        <p:nvPicPr>
          <p:cNvPr id="18" name="Picture 12">
            <a:extLst>
              <a:ext uri="{FF2B5EF4-FFF2-40B4-BE49-F238E27FC236}">
                <a16:creationId xmlns:a16="http://schemas.microsoft.com/office/drawing/2014/main" id="{642A1509-1315-5E84-EE42-467540F20BDE}"/>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8883" y="68224"/>
            <a:ext cx="1098258" cy="11203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4" name="Diagram 3">
            <a:extLst>
              <a:ext uri="{FF2B5EF4-FFF2-40B4-BE49-F238E27FC236}">
                <a16:creationId xmlns:a16="http://schemas.microsoft.com/office/drawing/2014/main" id="{42124EDC-7B02-13E6-1948-19E193BE9126}"/>
              </a:ext>
            </a:extLst>
          </p:cNvPr>
          <p:cNvGraphicFramePr/>
          <p:nvPr>
            <p:extLst>
              <p:ext uri="{D42A27DB-BD31-4B8C-83A1-F6EECF244321}">
                <p14:modId xmlns:p14="http://schemas.microsoft.com/office/powerpoint/2010/main" val="1762572885"/>
              </p:ext>
            </p:extLst>
          </p:nvPr>
        </p:nvGraphicFramePr>
        <p:xfrm>
          <a:off x="2570479" y="1346006"/>
          <a:ext cx="7051041" cy="47674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0034781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2B561EB-68C7-4F4C-98CB-864C14F570A5}"/>
              </a:ext>
            </a:extLst>
          </p:cNvPr>
          <p:cNvSpPr>
            <a:spLocks noGrp="1"/>
          </p:cNvSpPr>
          <p:nvPr>
            <p:ph type="sldNum" idx="12"/>
          </p:nvPr>
        </p:nvSpPr>
        <p:spPr/>
        <p:txBody>
          <a:bodyPr/>
          <a:lstStyle/>
          <a:p>
            <a:pPr defTabSz="457200">
              <a:defRPr/>
            </a:pPr>
            <a:fld id="{00000000-1234-1234-1234-123412341234}" type="slidenum">
              <a:rPr lang="en" sz="1600" b="1">
                <a:solidFill>
                  <a:srgbClr val="0091EA"/>
                </a:solidFill>
                <a:latin typeface="Times New Roman" panose="02020603050405020304" pitchFamily="18" charset="0"/>
                <a:cs typeface="Times New Roman" panose="02020603050405020304" pitchFamily="18" charset="0"/>
                <a:sym typeface="Source Sans Pro"/>
              </a:rPr>
              <a:pPr defTabSz="457200">
                <a:defRPr/>
              </a:pPr>
              <a:t>11</a:t>
            </a:fld>
            <a:endParaRPr lang="en" sz="1600" b="1" dirty="0">
              <a:solidFill>
                <a:srgbClr val="0091EA"/>
              </a:solidFill>
              <a:latin typeface="Times New Roman" panose="02020603050405020304" pitchFamily="18" charset="0"/>
              <a:cs typeface="Times New Roman" panose="02020603050405020304" pitchFamily="18" charset="0"/>
              <a:sym typeface="Source Sans Pro"/>
            </a:endParaRPr>
          </a:p>
        </p:txBody>
      </p:sp>
      <p:grpSp>
        <p:nvGrpSpPr>
          <p:cNvPr id="5" name="Group 4">
            <a:extLst>
              <a:ext uri="{FF2B5EF4-FFF2-40B4-BE49-F238E27FC236}">
                <a16:creationId xmlns:a16="http://schemas.microsoft.com/office/drawing/2014/main" id="{F7F81341-487C-6163-9814-D3C61691D7C5}"/>
              </a:ext>
            </a:extLst>
          </p:cNvPr>
          <p:cNvGrpSpPr/>
          <p:nvPr/>
        </p:nvGrpSpPr>
        <p:grpSpPr>
          <a:xfrm>
            <a:off x="1563968" y="401658"/>
            <a:ext cx="6442505" cy="477055"/>
            <a:chOff x="1127073" y="341130"/>
            <a:chExt cx="6442505" cy="477055"/>
          </a:xfrm>
        </p:grpSpPr>
        <p:grpSp>
          <p:nvGrpSpPr>
            <p:cNvPr id="6" name="Group 5">
              <a:extLst>
                <a:ext uri="{FF2B5EF4-FFF2-40B4-BE49-F238E27FC236}">
                  <a16:creationId xmlns:a16="http://schemas.microsoft.com/office/drawing/2014/main" id="{72B5D54C-BC1A-BA63-DB2F-6510140FDDE0}"/>
                </a:ext>
              </a:extLst>
            </p:cNvPr>
            <p:cNvGrpSpPr/>
            <p:nvPr/>
          </p:nvGrpSpPr>
          <p:grpSpPr>
            <a:xfrm>
              <a:off x="1127073" y="352695"/>
              <a:ext cx="6442505" cy="465490"/>
              <a:chOff x="2520298" y="1382109"/>
              <a:chExt cx="6408568" cy="465490"/>
            </a:xfrm>
          </p:grpSpPr>
          <p:sp>
            <p:nvSpPr>
              <p:cNvPr id="11" name="Rectangle 10">
                <a:extLst>
                  <a:ext uri="{FF2B5EF4-FFF2-40B4-BE49-F238E27FC236}">
                    <a16:creationId xmlns:a16="http://schemas.microsoft.com/office/drawing/2014/main" id="{5EFC1D94-72F6-5376-A485-33BDF42C5E52}"/>
                  </a:ext>
                </a:extLst>
              </p:cNvPr>
              <p:cNvSpPr/>
              <p:nvPr/>
            </p:nvSpPr>
            <p:spPr bwMode="auto">
              <a:xfrm>
                <a:off x="2520298" y="1382110"/>
                <a:ext cx="5920888" cy="465489"/>
              </a:xfrm>
              <a:prstGeom prst="rect">
                <a:avLst/>
              </a:prstGeom>
              <a:gradFill flip="none" rotWithShape="1">
                <a:gsLst>
                  <a:gs pos="10000">
                    <a:srgbClr val="0070C0"/>
                  </a:gs>
                  <a:gs pos="50000">
                    <a:srgbClr val="0070C0"/>
                  </a:gs>
                  <a:gs pos="100000">
                    <a:srgbClr val="0070C0"/>
                  </a:gs>
                </a:gsLst>
                <a:lin ang="0" scaled="1"/>
                <a:tileRect/>
              </a:gra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dirty="0">
                  <a:latin typeface="Times New Roman" panose="02020603050405020304" pitchFamily="18" charset="0"/>
                  <a:cs typeface="Times New Roman" panose="02020603050405020304" pitchFamily="18" charset="0"/>
                </a:endParaRPr>
              </a:p>
            </p:txBody>
          </p:sp>
          <p:sp>
            <p:nvSpPr>
              <p:cNvPr id="17" name="Flowchart: Delay 16">
                <a:extLst>
                  <a:ext uri="{FF2B5EF4-FFF2-40B4-BE49-F238E27FC236}">
                    <a16:creationId xmlns:a16="http://schemas.microsoft.com/office/drawing/2014/main" id="{22D88E42-D97A-6F33-AF48-59B02AC30F3A}"/>
                  </a:ext>
                </a:extLst>
              </p:cNvPr>
              <p:cNvSpPr/>
              <p:nvPr/>
            </p:nvSpPr>
            <p:spPr>
              <a:xfrm>
                <a:off x="8441186" y="1382109"/>
                <a:ext cx="487680" cy="465489"/>
              </a:xfrm>
              <a:prstGeom prst="flowChartDelay">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Times New Roman" panose="02020603050405020304" pitchFamily="18" charset="0"/>
                  <a:cs typeface="Times New Roman" panose="02020603050405020304" pitchFamily="18" charset="0"/>
                </a:endParaRPr>
              </a:p>
            </p:txBody>
          </p:sp>
        </p:grpSp>
        <p:sp>
          <p:nvSpPr>
            <p:cNvPr id="7" name="TextBox 6">
              <a:extLst>
                <a:ext uri="{FF2B5EF4-FFF2-40B4-BE49-F238E27FC236}">
                  <a16:creationId xmlns:a16="http://schemas.microsoft.com/office/drawing/2014/main" id="{286A291A-548C-299B-4689-726487ADE1B2}"/>
                </a:ext>
              </a:extLst>
            </p:cNvPr>
            <p:cNvSpPr txBox="1"/>
            <p:nvPr/>
          </p:nvSpPr>
          <p:spPr>
            <a:xfrm>
              <a:off x="1589956" y="341130"/>
              <a:ext cx="4341091" cy="461665"/>
            </a:xfrm>
            <a:prstGeom prst="rect">
              <a:avLst/>
            </a:prstGeom>
            <a:noFill/>
          </p:spPr>
          <p:txBody>
            <a:bodyPr wrap="square" anchor="ctr">
              <a:spAutoFit/>
            </a:bodyPr>
            <a:lstStyle/>
            <a:p>
              <a:pPr>
                <a:defRPr/>
              </a:pPr>
              <a:r>
                <a:rPr lang="en-US" sz="2400" b="1" dirty="0" err="1">
                  <a:solidFill>
                    <a:schemeClr val="bg1"/>
                  </a:solidFill>
                  <a:latin typeface="Times New Roman" panose="02020603050405020304" pitchFamily="18" charset="0"/>
                  <a:cs typeface="Times New Roman" panose="02020603050405020304" pitchFamily="18" charset="0"/>
                </a:rPr>
                <a:t>Thiết</a:t>
              </a:r>
              <a:r>
                <a:rPr lang="en-US" sz="2400" b="1" dirty="0">
                  <a:solidFill>
                    <a:schemeClr val="bg1"/>
                  </a:solidFill>
                  <a:latin typeface="Times New Roman" panose="02020603050405020304" pitchFamily="18" charset="0"/>
                  <a:cs typeface="Times New Roman" panose="02020603050405020304" pitchFamily="18" charset="0"/>
                </a:rPr>
                <a:t> </a:t>
              </a:r>
              <a:r>
                <a:rPr lang="en-US" sz="2400" b="1" dirty="0" err="1">
                  <a:solidFill>
                    <a:schemeClr val="bg1"/>
                  </a:solidFill>
                  <a:latin typeface="Times New Roman" panose="02020603050405020304" pitchFamily="18" charset="0"/>
                  <a:cs typeface="Times New Roman" panose="02020603050405020304" pitchFamily="18" charset="0"/>
                </a:rPr>
                <a:t>kế</a:t>
              </a:r>
              <a:r>
                <a:rPr lang="en-US" sz="2400" b="1" dirty="0">
                  <a:solidFill>
                    <a:schemeClr val="bg1"/>
                  </a:solidFill>
                  <a:latin typeface="Times New Roman" panose="02020603050405020304" pitchFamily="18" charset="0"/>
                  <a:cs typeface="Times New Roman" panose="02020603050405020304" pitchFamily="18" charset="0"/>
                </a:rPr>
                <a:t> </a:t>
              </a:r>
              <a:r>
                <a:rPr lang="en-US" sz="2400" b="1" dirty="0" err="1">
                  <a:solidFill>
                    <a:schemeClr val="bg1"/>
                  </a:solidFill>
                  <a:latin typeface="Times New Roman" panose="02020603050405020304" pitchFamily="18" charset="0"/>
                  <a:cs typeface="Times New Roman" panose="02020603050405020304" pitchFamily="18" charset="0"/>
                </a:rPr>
                <a:t>phần</a:t>
              </a:r>
              <a:r>
                <a:rPr lang="en-US" sz="2400" b="1" dirty="0">
                  <a:solidFill>
                    <a:schemeClr val="bg1"/>
                  </a:solidFill>
                  <a:latin typeface="Times New Roman" panose="02020603050405020304" pitchFamily="18" charset="0"/>
                  <a:cs typeface="Times New Roman" panose="02020603050405020304" pitchFamily="18" charset="0"/>
                </a:rPr>
                <a:t> </a:t>
              </a:r>
              <a:r>
                <a:rPr lang="en-US" sz="2400" b="1" dirty="0" err="1">
                  <a:solidFill>
                    <a:schemeClr val="bg1"/>
                  </a:solidFill>
                  <a:latin typeface="Times New Roman" panose="02020603050405020304" pitchFamily="18" charset="0"/>
                  <a:cs typeface="Times New Roman" panose="02020603050405020304" pitchFamily="18" charset="0"/>
                </a:rPr>
                <a:t>mềm</a:t>
              </a:r>
              <a:endParaRPr lang="en-US" sz="2400" b="1" dirty="0">
                <a:solidFill>
                  <a:schemeClr val="bg1"/>
                </a:solidFill>
                <a:latin typeface="Times New Roman" panose="02020603050405020304" pitchFamily="18" charset="0"/>
                <a:cs typeface="Times New Roman" panose="02020603050405020304" pitchFamily="18" charset="0"/>
              </a:endParaRPr>
            </a:p>
          </p:txBody>
        </p:sp>
      </p:grpSp>
      <p:pic>
        <p:nvPicPr>
          <p:cNvPr id="18" name="Picture 12">
            <a:extLst>
              <a:ext uri="{FF2B5EF4-FFF2-40B4-BE49-F238E27FC236}">
                <a16:creationId xmlns:a16="http://schemas.microsoft.com/office/drawing/2014/main" id="{642A1509-1315-5E84-EE42-467540F20BDE}"/>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8883" y="68224"/>
            <a:ext cx="1098258" cy="11203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a:extLst>
              <a:ext uri="{FF2B5EF4-FFF2-40B4-BE49-F238E27FC236}">
                <a16:creationId xmlns:a16="http://schemas.microsoft.com/office/drawing/2014/main" id="{FA5524E7-3CA2-D533-603D-413C31DD9C45}"/>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58991" y="1188595"/>
            <a:ext cx="2068462" cy="4280220"/>
          </a:xfrm>
          <a:prstGeom prst="rect">
            <a:avLst/>
          </a:prstGeom>
          <a:noFill/>
          <a:ln>
            <a:noFill/>
          </a:ln>
        </p:spPr>
      </p:pic>
      <p:pic>
        <p:nvPicPr>
          <p:cNvPr id="1026" name="Picture 2">
            <a:extLst>
              <a:ext uri="{FF2B5EF4-FFF2-40B4-BE49-F238E27FC236}">
                <a16:creationId xmlns:a16="http://schemas.microsoft.com/office/drawing/2014/main" id="{94D3B942-2D97-AA5E-5CBD-52AA1198B72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81262" y="1188595"/>
            <a:ext cx="5867468" cy="428022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875E5AC5-35BE-9D78-E12C-38411EE23060}"/>
              </a:ext>
            </a:extLst>
          </p:cNvPr>
          <p:cNvSpPr txBox="1"/>
          <p:nvPr/>
        </p:nvSpPr>
        <p:spPr>
          <a:xfrm>
            <a:off x="4335742" y="6138802"/>
            <a:ext cx="3520516" cy="400110"/>
          </a:xfrm>
          <a:prstGeom prst="rect">
            <a:avLst/>
          </a:prstGeom>
          <a:noFill/>
        </p:spPr>
        <p:txBody>
          <a:bodyPr wrap="none" rtlCol="0">
            <a:spAutoFit/>
          </a:bodyPr>
          <a:lstStyle/>
          <a:p>
            <a:r>
              <a:rPr lang="en-US" sz="2000" dirty="0" err="1">
                <a:latin typeface="Times New Roman" panose="02020603050405020304" pitchFamily="18" charset="0"/>
                <a:cs typeface="Times New Roman" panose="02020603050405020304" pitchFamily="18" charset="0"/>
              </a:rPr>
              <a:t>Phần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mềm</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trên</a:t>
            </a:r>
            <a:r>
              <a:rPr lang="en-US" sz="2000" dirty="0">
                <a:latin typeface="Times New Roman" panose="02020603050405020304" pitchFamily="18" charset="0"/>
                <a:cs typeface="Times New Roman" panose="02020603050405020304" pitchFamily="18" charset="0"/>
              </a:rPr>
              <a:t> board </a:t>
            </a:r>
            <a:r>
              <a:rPr lang="en-US" sz="2000" dirty="0" err="1">
                <a:latin typeface="Times New Roman" panose="02020603050405020304" pitchFamily="18" charset="0"/>
                <a:cs typeface="Times New Roman" panose="02020603050405020304" pitchFamily="18" charset="0"/>
              </a:rPr>
              <a:t>điều</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khiển</a:t>
            </a: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410773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2B561EB-68C7-4F4C-98CB-864C14F570A5}"/>
              </a:ext>
            </a:extLst>
          </p:cNvPr>
          <p:cNvSpPr>
            <a:spLocks noGrp="1"/>
          </p:cNvSpPr>
          <p:nvPr>
            <p:ph type="sldNum" idx="12"/>
          </p:nvPr>
        </p:nvSpPr>
        <p:spPr/>
        <p:txBody>
          <a:bodyPr/>
          <a:lstStyle/>
          <a:p>
            <a:pPr defTabSz="457200">
              <a:defRPr/>
            </a:pPr>
            <a:fld id="{00000000-1234-1234-1234-123412341234}" type="slidenum">
              <a:rPr lang="en" sz="1600" b="1">
                <a:solidFill>
                  <a:srgbClr val="0091EA"/>
                </a:solidFill>
                <a:latin typeface="Times New Roman" panose="02020603050405020304" pitchFamily="18" charset="0"/>
                <a:cs typeface="Times New Roman" panose="02020603050405020304" pitchFamily="18" charset="0"/>
                <a:sym typeface="Source Sans Pro"/>
              </a:rPr>
              <a:pPr defTabSz="457200">
                <a:defRPr/>
              </a:pPr>
              <a:t>12</a:t>
            </a:fld>
            <a:endParaRPr lang="en" sz="1600" b="1" dirty="0">
              <a:solidFill>
                <a:srgbClr val="0091EA"/>
              </a:solidFill>
              <a:latin typeface="Times New Roman" panose="02020603050405020304" pitchFamily="18" charset="0"/>
              <a:cs typeface="Times New Roman" panose="02020603050405020304" pitchFamily="18" charset="0"/>
              <a:sym typeface="Source Sans Pro"/>
            </a:endParaRPr>
          </a:p>
        </p:txBody>
      </p:sp>
      <p:grpSp>
        <p:nvGrpSpPr>
          <p:cNvPr id="5" name="Group 4">
            <a:extLst>
              <a:ext uri="{FF2B5EF4-FFF2-40B4-BE49-F238E27FC236}">
                <a16:creationId xmlns:a16="http://schemas.microsoft.com/office/drawing/2014/main" id="{F7F81341-487C-6163-9814-D3C61691D7C5}"/>
              </a:ext>
            </a:extLst>
          </p:cNvPr>
          <p:cNvGrpSpPr/>
          <p:nvPr/>
        </p:nvGrpSpPr>
        <p:grpSpPr>
          <a:xfrm>
            <a:off x="1563968" y="401658"/>
            <a:ext cx="6442505" cy="477055"/>
            <a:chOff x="1127073" y="341130"/>
            <a:chExt cx="6442505" cy="477055"/>
          </a:xfrm>
        </p:grpSpPr>
        <p:grpSp>
          <p:nvGrpSpPr>
            <p:cNvPr id="6" name="Group 5">
              <a:extLst>
                <a:ext uri="{FF2B5EF4-FFF2-40B4-BE49-F238E27FC236}">
                  <a16:creationId xmlns:a16="http://schemas.microsoft.com/office/drawing/2014/main" id="{72B5D54C-BC1A-BA63-DB2F-6510140FDDE0}"/>
                </a:ext>
              </a:extLst>
            </p:cNvPr>
            <p:cNvGrpSpPr/>
            <p:nvPr/>
          </p:nvGrpSpPr>
          <p:grpSpPr>
            <a:xfrm>
              <a:off x="1127073" y="352695"/>
              <a:ext cx="6442505" cy="465490"/>
              <a:chOff x="2520298" y="1382109"/>
              <a:chExt cx="6408568" cy="465490"/>
            </a:xfrm>
          </p:grpSpPr>
          <p:sp>
            <p:nvSpPr>
              <p:cNvPr id="11" name="Rectangle 10">
                <a:extLst>
                  <a:ext uri="{FF2B5EF4-FFF2-40B4-BE49-F238E27FC236}">
                    <a16:creationId xmlns:a16="http://schemas.microsoft.com/office/drawing/2014/main" id="{5EFC1D94-72F6-5376-A485-33BDF42C5E52}"/>
                  </a:ext>
                </a:extLst>
              </p:cNvPr>
              <p:cNvSpPr/>
              <p:nvPr/>
            </p:nvSpPr>
            <p:spPr bwMode="auto">
              <a:xfrm>
                <a:off x="2520298" y="1382110"/>
                <a:ext cx="5920888" cy="465489"/>
              </a:xfrm>
              <a:prstGeom prst="rect">
                <a:avLst/>
              </a:prstGeom>
              <a:gradFill flip="none" rotWithShape="1">
                <a:gsLst>
                  <a:gs pos="10000">
                    <a:srgbClr val="0070C0"/>
                  </a:gs>
                  <a:gs pos="50000">
                    <a:srgbClr val="0070C0"/>
                  </a:gs>
                  <a:gs pos="100000">
                    <a:srgbClr val="0070C0"/>
                  </a:gs>
                </a:gsLst>
                <a:lin ang="0" scaled="1"/>
                <a:tileRect/>
              </a:gra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dirty="0">
                  <a:latin typeface="Times New Roman" panose="02020603050405020304" pitchFamily="18" charset="0"/>
                  <a:cs typeface="Times New Roman" panose="02020603050405020304" pitchFamily="18" charset="0"/>
                </a:endParaRPr>
              </a:p>
            </p:txBody>
          </p:sp>
          <p:sp>
            <p:nvSpPr>
              <p:cNvPr id="17" name="Flowchart: Delay 16">
                <a:extLst>
                  <a:ext uri="{FF2B5EF4-FFF2-40B4-BE49-F238E27FC236}">
                    <a16:creationId xmlns:a16="http://schemas.microsoft.com/office/drawing/2014/main" id="{22D88E42-D97A-6F33-AF48-59B02AC30F3A}"/>
                  </a:ext>
                </a:extLst>
              </p:cNvPr>
              <p:cNvSpPr/>
              <p:nvPr/>
            </p:nvSpPr>
            <p:spPr>
              <a:xfrm>
                <a:off x="8441186" y="1382109"/>
                <a:ext cx="487680" cy="465489"/>
              </a:xfrm>
              <a:prstGeom prst="flowChartDelay">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Times New Roman" panose="02020603050405020304" pitchFamily="18" charset="0"/>
                  <a:cs typeface="Times New Roman" panose="02020603050405020304" pitchFamily="18" charset="0"/>
                </a:endParaRPr>
              </a:p>
            </p:txBody>
          </p:sp>
        </p:grpSp>
        <p:sp>
          <p:nvSpPr>
            <p:cNvPr id="7" name="TextBox 6">
              <a:extLst>
                <a:ext uri="{FF2B5EF4-FFF2-40B4-BE49-F238E27FC236}">
                  <a16:creationId xmlns:a16="http://schemas.microsoft.com/office/drawing/2014/main" id="{286A291A-548C-299B-4689-726487ADE1B2}"/>
                </a:ext>
              </a:extLst>
            </p:cNvPr>
            <p:cNvSpPr txBox="1"/>
            <p:nvPr/>
          </p:nvSpPr>
          <p:spPr>
            <a:xfrm>
              <a:off x="1589956" y="341130"/>
              <a:ext cx="4341091" cy="461665"/>
            </a:xfrm>
            <a:prstGeom prst="rect">
              <a:avLst/>
            </a:prstGeom>
            <a:noFill/>
          </p:spPr>
          <p:txBody>
            <a:bodyPr wrap="square" anchor="ctr">
              <a:spAutoFit/>
            </a:bodyPr>
            <a:lstStyle/>
            <a:p>
              <a:pPr>
                <a:defRPr/>
              </a:pPr>
              <a:r>
                <a:rPr lang="en-US" sz="2400" b="1" dirty="0" err="1">
                  <a:solidFill>
                    <a:schemeClr val="bg1"/>
                  </a:solidFill>
                  <a:latin typeface="Times New Roman" panose="02020603050405020304" pitchFamily="18" charset="0"/>
                  <a:cs typeface="Times New Roman" panose="02020603050405020304" pitchFamily="18" charset="0"/>
                </a:rPr>
                <a:t>Thiết</a:t>
              </a:r>
              <a:r>
                <a:rPr lang="en-US" sz="2400" b="1" dirty="0">
                  <a:solidFill>
                    <a:schemeClr val="bg1"/>
                  </a:solidFill>
                  <a:latin typeface="Times New Roman" panose="02020603050405020304" pitchFamily="18" charset="0"/>
                  <a:cs typeface="Times New Roman" panose="02020603050405020304" pitchFamily="18" charset="0"/>
                </a:rPr>
                <a:t> </a:t>
              </a:r>
              <a:r>
                <a:rPr lang="en-US" sz="2400" b="1" dirty="0" err="1">
                  <a:solidFill>
                    <a:schemeClr val="bg1"/>
                  </a:solidFill>
                  <a:latin typeface="Times New Roman" panose="02020603050405020304" pitchFamily="18" charset="0"/>
                  <a:cs typeface="Times New Roman" panose="02020603050405020304" pitchFamily="18" charset="0"/>
                </a:rPr>
                <a:t>kế</a:t>
              </a:r>
              <a:r>
                <a:rPr lang="en-US" sz="2400" b="1" dirty="0">
                  <a:solidFill>
                    <a:schemeClr val="bg1"/>
                  </a:solidFill>
                  <a:latin typeface="Times New Roman" panose="02020603050405020304" pitchFamily="18" charset="0"/>
                  <a:cs typeface="Times New Roman" panose="02020603050405020304" pitchFamily="18" charset="0"/>
                </a:rPr>
                <a:t> </a:t>
              </a:r>
              <a:r>
                <a:rPr lang="en-US" sz="2400" b="1" dirty="0" err="1">
                  <a:solidFill>
                    <a:schemeClr val="bg1"/>
                  </a:solidFill>
                  <a:latin typeface="Times New Roman" panose="02020603050405020304" pitchFamily="18" charset="0"/>
                  <a:cs typeface="Times New Roman" panose="02020603050405020304" pitchFamily="18" charset="0"/>
                </a:rPr>
                <a:t>phần</a:t>
              </a:r>
              <a:r>
                <a:rPr lang="en-US" sz="2400" b="1" dirty="0">
                  <a:solidFill>
                    <a:schemeClr val="bg1"/>
                  </a:solidFill>
                  <a:latin typeface="Times New Roman" panose="02020603050405020304" pitchFamily="18" charset="0"/>
                  <a:cs typeface="Times New Roman" panose="02020603050405020304" pitchFamily="18" charset="0"/>
                </a:rPr>
                <a:t> </a:t>
              </a:r>
              <a:r>
                <a:rPr lang="en-US" sz="2400" b="1" dirty="0" err="1">
                  <a:solidFill>
                    <a:schemeClr val="bg1"/>
                  </a:solidFill>
                  <a:latin typeface="Times New Roman" panose="02020603050405020304" pitchFamily="18" charset="0"/>
                  <a:cs typeface="Times New Roman" panose="02020603050405020304" pitchFamily="18" charset="0"/>
                </a:rPr>
                <a:t>mềm</a:t>
              </a:r>
              <a:endParaRPr lang="en-US" sz="2400" b="1" dirty="0">
                <a:solidFill>
                  <a:schemeClr val="bg1"/>
                </a:solidFill>
                <a:latin typeface="Times New Roman" panose="02020603050405020304" pitchFamily="18" charset="0"/>
                <a:cs typeface="Times New Roman" panose="02020603050405020304" pitchFamily="18" charset="0"/>
              </a:endParaRPr>
            </a:p>
          </p:txBody>
        </p:sp>
      </p:grpSp>
      <p:pic>
        <p:nvPicPr>
          <p:cNvPr id="18" name="Picture 12">
            <a:extLst>
              <a:ext uri="{FF2B5EF4-FFF2-40B4-BE49-F238E27FC236}">
                <a16:creationId xmlns:a16="http://schemas.microsoft.com/office/drawing/2014/main" id="{642A1509-1315-5E84-EE42-467540F20BDE}"/>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8883" y="68224"/>
            <a:ext cx="1098258" cy="11203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12">
            <a:extLst>
              <a:ext uri="{FF2B5EF4-FFF2-40B4-BE49-F238E27FC236}">
                <a16:creationId xmlns:a16="http://schemas.microsoft.com/office/drawing/2014/main" id="{637AEC7B-5EAE-26B1-FAD1-41A6B0E64FDE}"/>
              </a:ext>
            </a:extLst>
          </p:cNvPr>
          <p:cNvSpPr txBox="1"/>
          <p:nvPr/>
        </p:nvSpPr>
        <p:spPr>
          <a:xfrm>
            <a:off x="4745308" y="5028341"/>
            <a:ext cx="2701381" cy="400110"/>
          </a:xfrm>
          <a:prstGeom prst="rect">
            <a:avLst/>
          </a:prstGeom>
          <a:noFill/>
        </p:spPr>
        <p:txBody>
          <a:bodyPr wrap="none" rtlCol="0">
            <a:spAutoFit/>
          </a:bodyPr>
          <a:lstStyle/>
          <a:p>
            <a:r>
              <a:rPr lang="en-US" sz="2000" dirty="0" err="1">
                <a:latin typeface="Times New Roman" panose="02020603050405020304" pitchFamily="18" charset="0"/>
                <a:cs typeface="Times New Roman" panose="02020603050405020304" pitchFamily="18" charset="0"/>
              </a:rPr>
              <a:t>Phần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mềm</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trên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máy</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tính</a:t>
            </a:r>
            <a:endParaRPr lang="en-US" sz="2000" dirty="0">
              <a:latin typeface="Times New Roman" panose="02020603050405020304" pitchFamily="18" charset="0"/>
              <a:cs typeface="Times New Roman" panose="02020603050405020304" pitchFamily="18" charset="0"/>
            </a:endParaRPr>
          </a:p>
        </p:txBody>
      </p:sp>
      <p:pic>
        <p:nvPicPr>
          <p:cNvPr id="1026" name="Picture 2">
            <a:extLst>
              <a:ext uri="{FF2B5EF4-FFF2-40B4-BE49-F238E27FC236}">
                <a16:creationId xmlns:a16="http://schemas.microsoft.com/office/drawing/2014/main" id="{C6F17EFE-EC41-62B5-DC58-10BB716A1F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971" y="1979647"/>
            <a:ext cx="8380054" cy="37244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10236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2B561EB-68C7-4F4C-98CB-864C14F570A5}"/>
              </a:ext>
            </a:extLst>
          </p:cNvPr>
          <p:cNvSpPr>
            <a:spLocks noGrp="1"/>
          </p:cNvSpPr>
          <p:nvPr>
            <p:ph type="sldNum" idx="12"/>
          </p:nvPr>
        </p:nvSpPr>
        <p:spPr/>
        <p:txBody>
          <a:bodyPr/>
          <a:lstStyle/>
          <a:p>
            <a:pPr defTabSz="457200">
              <a:defRPr/>
            </a:pPr>
            <a:fld id="{00000000-1234-1234-1234-123412341234}" type="slidenum">
              <a:rPr lang="en" sz="1600" b="1">
                <a:solidFill>
                  <a:srgbClr val="0091EA"/>
                </a:solidFill>
                <a:latin typeface="Times New Roman" panose="02020603050405020304" pitchFamily="18" charset="0"/>
                <a:cs typeface="Times New Roman" panose="02020603050405020304" pitchFamily="18" charset="0"/>
                <a:sym typeface="Source Sans Pro"/>
              </a:rPr>
              <a:pPr defTabSz="457200">
                <a:defRPr/>
              </a:pPr>
              <a:t>13</a:t>
            </a:fld>
            <a:endParaRPr lang="en" sz="1600" b="1" dirty="0">
              <a:solidFill>
                <a:srgbClr val="0091EA"/>
              </a:solidFill>
              <a:latin typeface="Times New Roman" panose="02020603050405020304" pitchFamily="18" charset="0"/>
              <a:cs typeface="Times New Roman" panose="02020603050405020304" pitchFamily="18" charset="0"/>
              <a:sym typeface="Source Sans Pro"/>
            </a:endParaRPr>
          </a:p>
        </p:txBody>
      </p:sp>
      <p:grpSp>
        <p:nvGrpSpPr>
          <p:cNvPr id="5" name="Group 4">
            <a:extLst>
              <a:ext uri="{FF2B5EF4-FFF2-40B4-BE49-F238E27FC236}">
                <a16:creationId xmlns:a16="http://schemas.microsoft.com/office/drawing/2014/main" id="{F7F81341-487C-6163-9814-D3C61691D7C5}"/>
              </a:ext>
            </a:extLst>
          </p:cNvPr>
          <p:cNvGrpSpPr/>
          <p:nvPr/>
        </p:nvGrpSpPr>
        <p:grpSpPr>
          <a:xfrm>
            <a:off x="1563968" y="401658"/>
            <a:ext cx="6442505" cy="477055"/>
            <a:chOff x="1127073" y="341130"/>
            <a:chExt cx="6442505" cy="477055"/>
          </a:xfrm>
        </p:grpSpPr>
        <p:grpSp>
          <p:nvGrpSpPr>
            <p:cNvPr id="6" name="Group 5">
              <a:extLst>
                <a:ext uri="{FF2B5EF4-FFF2-40B4-BE49-F238E27FC236}">
                  <a16:creationId xmlns:a16="http://schemas.microsoft.com/office/drawing/2014/main" id="{72B5D54C-BC1A-BA63-DB2F-6510140FDDE0}"/>
                </a:ext>
              </a:extLst>
            </p:cNvPr>
            <p:cNvGrpSpPr/>
            <p:nvPr/>
          </p:nvGrpSpPr>
          <p:grpSpPr>
            <a:xfrm>
              <a:off x="1127073" y="352695"/>
              <a:ext cx="6442505" cy="465490"/>
              <a:chOff x="2520298" y="1382109"/>
              <a:chExt cx="6408568" cy="465490"/>
            </a:xfrm>
          </p:grpSpPr>
          <p:sp>
            <p:nvSpPr>
              <p:cNvPr id="11" name="Rectangle 10">
                <a:extLst>
                  <a:ext uri="{FF2B5EF4-FFF2-40B4-BE49-F238E27FC236}">
                    <a16:creationId xmlns:a16="http://schemas.microsoft.com/office/drawing/2014/main" id="{5EFC1D94-72F6-5376-A485-33BDF42C5E52}"/>
                  </a:ext>
                </a:extLst>
              </p:cNvPr>
              <p:cNvSpPr/>
              <p:nvPr/>
            </p:nvSpPr>
            <p:spPr bwMode="auto">
              <a:xfrm>
                <a:off x="2520298" y="1382110"/>
                <a:ext cx="5920888" cy="465489"/>
              </a:xfrm>
              <a:prstGeom prst="rect">
                <a:avLst/>
              </a:prstGeom>
              <a:gradFill flip="none" rotWithShape="1">
                <a:gsLst>
                  <a:gs pos="10000">
                    <a:srgbClr val="0070C0"/>
                  </a:gs>
                  <a:gs pos="50000">
                    <a:srgbClr val="0070C0"/>
                  </a:gs>
                  <a:gs pos="100000">
                    <a:srgbClr val="0070C0"/>
                  </a:gs>
                </a:gsLst>
                <a:lin ang="0" scaled="1"/>
                <a:tileRect/>
              </a:gra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dirty="0">
                  <a:latin typeface="Times New Roman" panose="02020603050405020304" pitchFamily="18" charset="0"/>
                  <a:cs typeface="Times New Roman" panose="02020603050405020304" pitchFamily="18" charset="0"/>
                </a:endParaRPr>
              </a:p>
            </p:txBody>
          </p:sp>
          <p:sp>
            <p:nvSpPr>
              <p:cNvPr id="17" name="Flowchart: Delay 16">
                <a:extLst>
                  <a:ext uri="{FF2B5EF4-FFF2-40B4-BE49-F238E27FC236}">
                    <a16:creationId xmlns:a16="http://schemas.microsoft.com/office/drawing/2014/main" id="{22D88E42-D97A-6F33-AF48-59B02AC30F3A}"/>
                  </a:ext>
                </a:extLst>
              </p:cNvPr>
              <p:cNvSpPr/>
              <p:nvPr/>
            </p:nvSpPr>
            <p:spPr>
              <a:xfrm>
                <a:off x="8441186" y="1382109"/>
                <a:ext cx="487680" cy="465489"/>
              </a:xfrm>
              <a:prstGeom prst="flowChartDelay">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Times New Roman" panose="02020603050405020304" pitchFamily="18" charset="0"/>
                  <a:cs typeface="Times New Roman" panose="02020603050405020304" pitchFamily="18" charset="0"/>
                </a:endParaRPr>
              </a:p>
            </p:txBody>
          </p:sp>
        </p:grpSp>
        <p:sp>
          <p:nvSpPr>
            <p:cNvPr id="7" name="TextBox 6">
              <a:extLst>
                <a:ext uri="{FF2B5EF4-FFF2-40B4-BE49-F238E27FC236}">
                  <a16:creationId xmlns:a16="http://schemas.microsoft.com/office/drawing/2014/main" id="{286A291A-548C-299B-4689-726487ADE1B2}"/>
                </a:ext>
              </a:extLst>
            </p:cNvPr>
            <p:cNvSpPr txBox="1"/>
            <p:nvPr/>
          </p:nvSpPr>
          <p:spPr>
            <a:xfrm>
              <a:off x="1589956" y="341130"/>
              <a:ext cx="5227389" cy="461665"/>
            </a:xfrm>
            <a:prstGeom prst="rect">
              <a:avLst/>
            </a:prstGeom>
            <a:noFill/>
          </p:spPr>
          <p:txBody>
            <a:bodyPr wrap="square" anchor="ctr">
              <a:spAutoFit/>
            </a:bodyPr>
            <a:lstStyle/>
            <a:p>
              <a:pPr>
                <a:defRPr/>
              </a:pPr>
              <a:r>
                <a:rPr lang="en-US" sz="2400" b="1" dirty="0" err="1">
                  <a:solidFill>
                    <a:schemeClr val="bg1"/>
                  </a:solidFill>
                  <a:latin typeface="Times New Roman" panose="02020603050405020304" pitchFamily="18" charset="0"/>
                  <a:cs typeface="Times New Roman" panose="02020603050405020304" pitchFamily="18" charset="0"/>
                </a:rPr>
                <a:t>Thiết</a:t>
              </a:r>
              <a:r>
                <a:rPr lang="en-US" sz="2400" b="1" dirty="0">
                  <a:solidFill>
                    <a:schemeClr val="bg1"/>
                  </a:solidFill>
                  <a:latin typeface="Times New Roman" panose="02020603050405020304" pitchFamily="18" charset="0"/>
                  <a:cs typeface="Times New Roman" panose="02020603050405020304" pitchFamily="18" charset="0"/>
                </a:rPr>
                <a:t> </a:t>
              </a:r>
              <a:r>
                <a:rPr lang="en-US" sz="2400" b="1" dirty="0" err="1">
                  <a:solidFill>
                    <a:schemeClr val="bg1"/>
                  </a:solidFill>
                  <a:latin typeface="Times New Roman" panose="02020603050405020304" pitchFamily="18" charset="0"/>
                  <a:cs typeface="Times New Roman" panose="02020603050405020304" pitchFamily="18" charset="0"/>
                </a:rPr>
                <a:t>kế</a:t>
              </a:r>
              <a:r>
                <a:rPr lang="en-US" sz="2400" b="1" dirty="0">
                  <a:solidFill>
                    <a:schemeClr val="bg1"/>
                  </a:solidFill>
                  <a:latin typeface="Times New Roman" panose="02020603050405020304" pitchFamily="18" charset="0"/>
                  <a:cs typeface="Times New Roman" panose="02020603050405020304" pitchFamily="18" charset="0"/>
                </a:rPr>
                <a:t> </a:t>
              </a:r>
              <a:r>
                <a:rPr lang="en-US" sz="2400" b="1" dirty="0" err="1">
                  <a:solidFill>
                    <a:schemeClr val="bg1"/>
                  </a:solidFill>
                  <a:latin typeface="Times New Roman" panose="02020603050405020304" pitchFamily="18" charset="0"/>
                  <a:cs typeface="Times New Roman" panose="02020603050405020304" pitchFamily="18" charset="0"/>
                </a:rPr>
                <a:t>phần</a:t>
              </a:r>
              <a:r>
                <a:rPr lang="en-US" sz="2400" b="1" dirty="0">
                  <a:solidFill>
                    <a:schemeClr val="bg1"/>
                  </a:solidFill>
                  <a:latin typeface="Times New Roman" panose="02020603050405020304" pitchFamily="18" charset="0"/>
                  <a:cs typeface="Times New Roman" panose="02020603050405020304" pitchFamily="18" charset="0"/>
                </a:rPr>
                <a:t> </a:t>
              </a:r>
              <a:r>
                <a:rPr lang="en-US" sz="2400" b="1" dirty="0" err="1">
                  <a:solidFill>
                    <a:schemeClr val="bg1"/>
                  </a:solidFill>
                  <a:latin typeface="Times New Roman" panose="02020603050405020304" pitchFamily="18" charset="0"/>
                  <a:cs typeface="Times New Roman" panose="02020603050405020304" pitchFamily="18" charset="0"/>
                </a:rPr>
                <a:t>mềm</a:t>
              </a:r>
              <a:r>
                <a:rPr lang="en-US" sz="2400" b="1" dirty="0">
                  <a:solidFill>
                    <a:schemeClr val="bg1"/>
                  </a:solidFill>
                  <a:latin typeface="Times New Roman" panose="02020603050405020304" pitchFamily="18" charset="0"/>
                  <a:cs typeface="Times New Roman" panose="02020603050405020304" pitchFamily="18" charset="0"/>
                </a:rPr>
                <a:t> OPC UA Server</a:t>
              </a:r>
            </a:p>
          </p:txBody>
        </p:sp>
      </p:grpSp>
      <p:pic>
        <p:nvPicPr>
          <p:cNvPr id="18" name="Picture 12">
            <a:extLst>
              <a:ext uri="{FF2B5EF4-FFF2-40B4-BE49-F238E27FC236}">
                <a16:creationId xmlns:a16="http://schemas.microsoft.com/office/drawing/2014/main" id="{642A1509-1315-5E84-EE42-467540F20BDE}"/>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8883" y="68224"/>
            <a:ext cx="1098258" cy="11203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 name="Group 7">
            <a:extLst>
              <a:ext uri="{FF2B5EF4-FFF2-40B4-BE49-F238E27FC236}">
                <a16:creationId xmlns:a16="http://schemas.microsoft.com/office/drawing/2014/main" id="{16A3BA3A-AFEE-C54A-107D-72B8C34B45E0}"/>
              </a:ext>
            </a:extLst>
          </p:cNvPr>
          <p:cNvGrpSpPr/>
          <p:nvPr/>
        </p:nvGrpSpPr>
        <p:grpSpPr>
          <a:xfrm>
            <a:off x="1957141" y="1223712"/>
            <a:ext cx="7623200" cy="761365"/>
            <a:chOff x="1957141" y="1866764"/>
            <a:chExt cx="7623200" cy="761365"/>
          </a:xfrm>
        </p:grpSpPr>
        <p:pic>
          <p:nvPicPr>
            <p:cNvPr id="2" name="Picture 1">
              <a:extLst>
                <a:ext uri="{FF2B5EF4-FFF2-40B4-BE49-F238E27FC236}">
                  <a16:creationId xmlns:a16="http://schemas.microsoft.com/office/drawing/2014/main" id="{6971BAF5-A302-43CB-DCFA-D80C9CDC77C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75981" y="1866764"/>
              <a:ext cx="4404360" cy="761365"/>
            </a:xfrm>
            <a:prstGeom prst="rect">
              <a:avLst/>
            </a:prstGeom>
          </p:spPr>
        </p:pic>
        <p:sp>
          <p:nvSpPr>
            <p:cNvPr id="4" name="TextBox 3">
              <a:extLst>
                <a:ext uri="{FF2B5EF4-FFF2-40B4-BE49-F238E27FC236}">
                  <a16:creationId xmlns:a16="http://schemas.microsoft.com/office/drawing/2014/main" id="{81A90A99-360F-C922-F2E7-27CF320FAF67}"/>
                </a:ext>
              </a:extLst>
            </p:cNvPr>
            <p:cNvSpPr txBox="1"/>
            <p:nvPr/>
          </p:nvSpPr>
          <p:spPr>
            <a:xfrm>
              <a:off x="1957141" y="2197242"/>
              <a:ext cx="2923044" cy="430887"/>
            </a:xfrm>
            <a:prstGeom prst="rect">
              <a:avLst/>
            </a:prstGeom>
            <a:noFill/>
          </p:spPr>
          <p:txBody>
            <a:bodyPr wrap="none" rtlCol="0">
              <a:spAutoFit/>
            </a:bodyPr>
            <a:lstStyle/>
            <a:p>
              <a:r>
                <a:rPr lang="en-US" sz="2200" dirty="0" err="1">
                  <a:latin typeface="Times New Roman" panose="02020603050405020304" pitchFamily="18" charset="0"/>
                  <a:cs typeface="Times New Roman" panose="02020603050405020304" pitchFamily="18" charset="0"/>
                </a:rPr>
                <a:t>Thư</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viện</a:t>
              </a:r>
              <a:r>
                <a:rPr lang="en-US" sz="2200" dirty="0">
                  <a:latin typeface="Times New Roman" panose="02020603050405020304" pitchFamily="18" charset="0"/>
                  <a:cs typeface="Times New Roman" panose="02020603050405020304" pitchFamily="18" charset="0"/>
                </a:rPr>
                <a:t> OPC UA SDK</a:t>
              </a:r>
            </a:p>
          </p:txBody>
        </p:sp>
      </p:grpSp>
      <p:sp>
        <p:nvSpPr>
          <p:cNvPr id="9" name="TextBox 8">
            <a:extLst>
              <a:ext uri="{FF2B5EF4-FFF2-40B4-BE49-F238E27FC236}">
                <a16:creationId xmlns:a16="http://schemas.microsoft.com/office/drawing/2014/main" id="{0A8BBFF5-5761-BC4A-E3BA-02EF6CCADC13}"/>
              </a:ext>
            </a:extLst>
          </p:cNvPr>
          <p:cNvSpPr txBox="1"/>
          <p:nvPr/>
        </p:nvSpPr>
        <p:spPr>
          <a:xfrm>
            <a:off x="1563968" y="2833521"/>
            <a:ext cx="5167758" cy="2800767"/>
          </a:xfrm>
          <a:prstGeom prst="rect">
            <a:avLst/>
          </a:prstGeom>
          <a:noFill/>
        </p:spPr>
        <p:txBody>
          <a:bodyPr wrap="square" rtlCol="0">
            <a:spAutoFit/>
          </a:bodyPr>
          <a:lstStyle/>
          <a:p>
            <a:pPr marL="285750" indent="-285750">
              <a:buFont typeface="Arial" panose="020B0604020202020204" pitchFamily="34" charset="0"/>
              <a:buChar char="•"/>
            </a:pPr>
            <a:r>
              <a:rPr lang="en-US" sz="2200" dirty="0" err="1">
                <a:latin typeface="Times New Roman" panose="02020603050405020304" pitchFamily="18" charset="0"/>
                <a:cs typeface="Times New Roman" panose="02020603050405020304" pitchFamily="18" charset="0"/>
              </a:rPr>
              <a:t>Nơi</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khởi</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tạo</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lưu</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trữ</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và</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trao</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đổi</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các</a:t>
            </a:r>
            <a:r>
              <a:rPr lang="en-US" sz="2200" dirty="0">
                <a:latin typeface="Times New Roman" panose="02020603050405020304" pitchFamily="18" charset="0"/>
                <a:cs typeface="Times New Roman" panose="02020603050405020304" pitchFamily="18" charset="0"/>
              </a:rPr>
              <a:t> node </a:t>
            </a:r>
            <a:r>
              <a:rPr lang="en-US" sz="2200" dirty="0" err="1">
                <a:latin typeface="Times New Roman" panose="02020603050405020304" pitchFamily="18" charset="0"/>
                <a:cs typeface="Times New Roman" panose="02020603050405020304" pitchFamily="18" charset="0"/>
              </a:rPr>
              <a:t>dữ</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liệu</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trong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toàn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bộ</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hệ</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thống</a:t>
            </a:r>
            <a:r>
              <a:rPr lang="en-US" sz="2200" dirty="0">
                <a:latin typeface="Times New Roman" panose="02020603050405020304" pitchFamily="18" charset="0"/>
                <a:cs typeface="Times New Roman" panose="02020603050405020304" pitchFamily="18" charset="0"/>
              </a:rPr>
              <a:t>.</a:t>
            </a:r>
          </a:p>
          <a:p>
            <a:pPr marL="285750" indent="-285750">
              <a:buFont typeface="Arial" panose="020B0604020202020204" pitchFamily="34" charset="0"/>
              <a:buChar char="•"/>
            </a:pPr>
            <a:r>
              <a:rPr lang="en-US" sz="2200" dirty="0" err="1">
                <a:latin typeface="Times New Roman" panose="02020603050405020304" pitchFamily="18" charset="0"/>
                <a:cs typeface="Times New Roman" panose="02020603050405020304" pitchFamily="18" charset="0"/>
              </a:rPr>
              <a:t>Định</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nghĩa</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cách</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tổ</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chức</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dữ</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liệu</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và</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quản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lý</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một</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lượng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lớn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thông</a:t>
            </a:r>
            <a:r>
              <a:rPr lang="en-US" sz="2200" dirty="0">
                <a:latin typeface="Times New Roman" panose="02020603050405020304" pitchFamily="18" charset="0"/>
                <a:cs typeface="Times New Roman" panose="02020603050405020304" pitchFamily="18" charset="0"/>
              </a:rPr>
              <a:t> tin </a:t>
            </a:r>
            <a:r>
              <a:rPr lang="en-US" sz="2200" dirty="0" err="1">
                <a:latin typeface="Times New Roman" panose="02020603050405020304" pitchFamily="18" charset="0"/>
                <a:cs typeface="Times New Roman" panose="02020603050405020304" pitchFamily="18" charset="0"/>
              </a:rPr>
              <a:t>cùng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một</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lúc</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dễ</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dàng</a:t>
            </a:r>
            <a:r>
              <a:rPr lang="en-US" sz="2200" dirty="0">
                <a:latin typeface="Times New Roman" panose="02020603050405020304" pitchFamily="18" charset="0"/>
                <a:cs typeface="Times New Roman" panose="02020603050405020304" pitchFamily="18" charset="0"/>
              </a:rPr>
              <a:t>.</a:t>
            </a:r>
          </a:p>
          <a:p>
            <a:pPr marL="285750" indent="-285750">
              <a:buFont typeface="Arial" panose="020B0604020202020204" pitchFamily="34" charset="0"/>
              <a:buChar char="•"/>
            </a:pPr>
            <a:r>
              <a:rPr lang="en-US" sz="2200" dirty="0" err="1">
                <a:latin typeface="Times New Roman" panose="02020603050405020304" pitchFamily="18" charset="0"/>
                <a:cs typeface="Times New Roman" panose="02020603050405020304" pitchFamily="18" charset="0"/>
              </a:rPr>
              <a:t>Phần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mềm</a:t>
            </a:r>
            <a:r>
              <a:rPr lang="en-US" sz="2200" dirty="0">
                <a:latin typeface="Times New Roman" panose="02020603050405020304" pitchFamily="18" charset="0"/>
                <a:cs typeface="Times New Roman" panose="02020603050405020304" pitchFamily="18" charset="0"/>
              </a:rPr>
              <a:t> OPC UA Server </a:t>
            </a:r>
            <a:r>
              <a:rPr lang="en-US" sz="2200" dirty="0" err="1">
                <a:latin typeface="Times New Roman" panose="02020603050405020304" pitchFamily="18" charset="0"/>
                <a:cs typeface="Times New Roman" panose="02020603050405020304" pitchFamily="18" charset="0"/>
              </a:rPr>
              <a:t>kết</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nối</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và</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truy</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vấn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đến</a:t>
            </a:r>
            <a:r>
              <a:rPr lang="en-US" sz="2200" dirty="0">
                <a:latin typeface="Times New Roman" panose="02020603050405020304" pitchFamily="18" charset="0"/>
                <a:cs typeface="Times New Roman" panose="02020603050405020304" pitchFamily="18" charset="0"/>
              </a:rPr>
              <a:t> SQL Database </a:t>
            </a:r>
            <a:r>
              <a:rPr lang="en-US" sz="2200" dirty="0" err="1">
                <a:latin typeface="Times New Roman" panose="02020603050405020304" pitchFamily="18" charset="0"/>
                <a:cs typeface="Times New Roman" panose="02020603050405020304" pitchFamily="18" charset="0"/>
              </a:rPr>
              <a:t>trên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nền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tảng</a:t>
            </a:r>
            <a:r>
              <a:rPr lang="en-US" sz="2200" dirty="0">
                <a:latin typeface="Times New Roman" panose="02020603050405020304" pitchFamily="18" charset="0"/>
                <a:cs typeface="Times New Roman" panose="02020603050405020304" pitchFamily="18" charset="0"/>
              </a:rPr>
              <a:t> Azure Microsoft.</a:t>
            </a:r>
          </a:p>
        </p:txBody>
      </p:sp>
      <p:pic>
        <p:nvPicPr>
          <p:cNvPr id="12" name="Picture 11">
            <a:extLst>
              <a:ext uri="{FF2B5EF4-FFF2-40B4-BE49-F238E27FC236}">
                <a16:creationId xmlns:a16="http://schemas.microsoft.com/office/drawing/2014/main" id="{D04F94AB-E838-62AC-FE90-2CE5B95B66C8}"/>
              </a:ext>
            </a:extLst>
          </p:cNvPr>
          <p:cNvPicPr>
            <a:picLocks noChangeAspect="1"/>
          </p:cNvPicPr>
          <p:nvPr/>
        </p:nvPicPr>
        <p:blipFill>
          <a:blip r:embed="rId4"/>
          <a:stretch>
            <a:fillRect/>
          </a:stretch>
        </p:blipFill>
        <p:spPr>
          <a:xfrm>
            <a:off x="7074262" y="2180590"/>
            <a:ext cx="2844800" cy="4175760"/>
          </a:xfrm>
          <a:prstGeom prst="rect">
            <a:avLst/>
          </a:prstGeom>
        </p:spPr>
      </p:pic>
    </p:spTree>
    <p:extLst>
      <p:ext uri="{BB962C8B-B14F-4D97-AF65-F5344CB8AC3E}">
        <p14:creationId xmlns:p14="http://schemas.microsoft.com/office/powerpoint/2010/main" val="35975918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2B561EB-68C7-4F4C-98CB-864C14F570A5}"/>
              </a:ext>
            </a:extLst>
          </p:cNvPr>
          <p:cNvSpPr>
            <a:spLocks noGrp="1"/>
          </p:cNvSpPr>
          <p:nvPr>
            <p:ph type="sldNum" idx="12"/>
          </p:nvPr>
        </p:nvSpPr>
        <p:spPr/>
        <p:txBody>
          <a:bodyPr/>
          <a:lstStyle/>
          <a:p>
            <a:pPr defTabSz="457200">
              <a:defRPr/>
            </a:pPr>
            <a:fld id="{00000000-1234-1234-1234-123412341234}" type="slidenum">
              <a:rPr lang="en" sz="1600" b="1">
                <a:solidFill>
                  <a:srgbClr val="0091EA"/>
                </a:solidFill>
                <a:latin typeface="Times New Roman" panose="02020603050405020304" pitchFamily="18" charset="0"/>
                <a:cs typeface="Times New Roman" panose="02020603050405020304" pitchFamily="18" charset="0"/>
                <a:sym typeface="Source Sans Pro"/>
              </a:rPr>
              <a:pPr defTabSz="457200">
                <a:defRPr/>
              </a:pPr>
              <a:t>14</a:t>
            </a:fld>
            <a:endParaRPr lang="en" sz="1600" b="1" dirty="0">
              <a:solidFill>
                <a:srgbClr val="0091EA"/>
              </a:solidFill>
              <a:latin typeface="Times New Roman" panose="02020603050405020304" pitchFamily="18" charset="0"/>
              <a:cs typeface="Times New Roman" panose="02020603050405020304" pitchFamily="18" charset="0"/>
              <a:sym typeface="Source Sans Pro"/>
            </a:endParaRPr>
          </a:p>
        </p:txBody>
      </p:sp>
      <p:grpSp>
        <p:nvGrpSpPr>
          <p:cNvPr id="5" name="Group 4">
            <a:extLst>
              <a:ext uri="{FF2B5EF4-FFF2-40B4-BE49-F238E27FC236}">
                <a16:creationId xmlns:a16="http://schemas.microsoft.com/office/drawing/2014/main" id="{F7F81341-487C-6163-9814-D3C61691D7C5}"/>
              </a:ext>
            </a:extLst>
          </p:cNvPr>
          <p:cNvGrpSpPr/>
          <p:nvPr/>
        </p:nvGrpSpPr>
        <p:grpSpPr>
          <a:xfrm>
            <a:off x="1563968" y="401658"/>
            <a:ext cx="6442505" cy="477055"/>
            <a:chOff x="1127073" y="341130"/>
            <a:chExt cx="6442505" cy="477055"/>
          </a:xfrm>
        </p:grpSpPr>
        <p:grpSp>
          <p:nvGrpSpPr>
            <p:cNvPr id="6" name="Group 5">
              <a:extLst>
                <a:ext uri="{FF2B5EF4-FFF2-40B4-BE49-F238E27FC236}">
                  <a16:creationId xmlns:a16="http://schemas.microsoft.com/office/drawing/2014/main" id="{72B5D54C-BC1A-BA63-DB2F-6510140FDDE0}"/>
                </a:ext>
              </a:extLst>
            </p:cNvPr>
            <p:cNvGrpSpPr/>
            <p:nvPr/>
          </p:nvGrpSpPr>
          <p:grpSpPr>
            <a:xfrm>
              <a:off x="1127073" y="352695"/>
              <a:ext cx="6442505" cy="465490"/>
              <a:chOff x="2520298" y="1382109"/>
              <a:chExt cx="6408568" cy="465490"/>
            </a:xfrm>
          </p:grpSpPr>
          <p:sp>
            <p:nvSpPr>
              <p:cNvPr id="11" name="Rectangle 10">
                <a:extLst>
                  <a:ext uri="{FF2B5EF4-FFF2-40B4-BE49-F238E27FC236}">
                    <a16:creationId xmlns:a16="http://schemas.microsoft.com/office/drawing/2014/main" id="{5EFC1D94-72F6-5376-A485-33BDF42C5E52}"/>
                  </a:ext>
                </a:extLst>
              </p:cNvPr>
              <p:cNvSpPr/>
              <p:nvPr/>
            </p:nvSpPr>
            <p:spPr bwMode="auto">
              <a:xfrm>
                <a:off x="2520298" y="1382110"/>
                <a:ext cx="5920888" cy="465489"/>
              </a:xfrm>
              <a:prstGeom prst="rect">
                <a:avLst/>
              </a:prstGeom>
              <a:gradFill flip="none" rotWithShape="1">
                <a:gsLst>
                  <a:gs pos="10000">
                    <a:srgbClr val="0070C0"/>
                  </a:gs>
                  <a:gs pos="50000">
                    <a:srgbClr val="0070C0"/>
                  </a:gs>
                  <a:gs pos="100000">
                    <a:srgbClr val="0070C0"/>
                  </a:gs>
                </a:gsLst>
                <a:lin ang="0" scaled="1"/>
                <a:tileRect/>
              </a:gra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dirty="0">
                  <a:latin typeface="Times New Roman" panose="02020603050405020304" pitchFamily="18" charset="0"/>
                  <a:cs typeface="Times New Roman" panose="02020603050405020304" pitchFamily="18" charset="0"/>
                </a:endParaRPr>
              </a:p>
            </p:txBody>
          </p:sp>
          <p:sp>
            <p:nvSpPr>
              <p:cNvPr id="17" name="Flowchart: Delay 16">
                <a:extLst>
                  <a:ext uri="{FF2B5EF4-FFF2-40B4-BE49-F238E27FC236}">
                    <a16:creationId xmlns:a16="http://schemas.microsoft.com/office/drawing/2014/main" id="{22D88E42-D97A-6F33-AF48-59B02AC30F3A}"/>
                  </a:ext>
                </a:extLst>
              </p:cNvPr>
              <p:cNvSpPr/>
              <p:nvPr/>
            </p:nvSpPr>
            <p:spPr>
              <a:xfrm>
                <a:off x="8441186" y="1382109"/>
                <a:ext cx="487680" cy="465489"/>
              </a:xfrm>
              <a:prstGeom prst="flowChartDelay">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Times New Roman" panose="02020603050405020304" pitchFamily="18" charset="0"/>
                  <a:cs typeface="Times New Roman" panose="02020603050405020304" pitchFamily="18" charset="0"/>
                </a:endParaRPr>
              </a:p>
            </p:txBody>
          </p:sp>
        </p:grpSp>
        <p:sp>
          <p:nvSpPr>
            <p:cNvPr id="7" name="TextBox 6">
              <a:extLst>
                <a:ext uri="{FF2B5EF4-FFF2-40B4-BE49-F238E27FC236}">
                  <a16:creationId xmlns:a16="http://schemas.microsoft.com/office/drawing/2014/main" id="{286A291A-548C-299B-4689-726487ADE1B2}"/>
                </a:ext>
              </a:extLst>
            </p:cNvPr>
            <p:cNvSpPr txBox="1"/>
            <p:nvPr/>
          </p:nvSpPr>
          <p:spPr>
            <a:xfrm>
              <a:off x="1589956" y="341130"/>
              <a:ext cx="5227389" cy="461665"/>
            </a:xfrm>
            <a:prstGeom prst="rect">
              <a:avLst/>
            </a:prstGeom>
            <a:noFill/>
          </p:spPr>
          <p:txBody>
            <a:bodyPr wrap="square" anchor="ctr">
              <a:spAutoFit/>
            </a:bodyPr>
            <a:lstStyle/>
            <a:p>
              <a:pPr>
                <a:defRPr/>
              </a:pPr>
              <a:r>
                <a:rPr lang="en-US" sz="2400" b="1" dirty="0" err="1">
                  <a:solidFill>
                    <a:schemeClr val="bg1"/>
                  </a:solidFill>
                  <a:latin typeface="Times New Roman" panose="02020603050405020304" pitchFamily="18" charset="0"/>
                  <a:cs typeface="Times New Roman" panose="02020603050405020304" pitchFamily="18" charset="0"/>
                </a:rPr>
                <a:t>Thiết</a:t>
              </a:r>
              <a:r>
                <a:rPr lang="en-US" sz="2400" b="1" dirty="0">
                  <a:solidFill>
                    <a:schemeClr val="bg1"/>
                  </a:solidFill>
                  <a:latin typeface="Times New Roman" panose="02020603050405020304" pitchFamily="18" charset="0"/>
                  <a:cs typeface="Times New Roman" panose="02020603050405020304" pitchFamily="18" charset="0"/>
                </a:rPr>
                <a:t> </a:t>
              </a:r>
              <a:r>
                <a:rPr lang="en-US" sz="2400" b="1" dirty="0" err="1">
                  <a:solidFill>
                    <a:schemeClr val="bg1"/>
                  </a:solidFill>
                  <a:latin typeface="Times New Roman" panose="02020603050405020304" pitchFamily="18" charset="0"/>
                  <a:cs typeface="Times New Roman" panose="02020603050405020304" pitchFamily="18" charset="0"/>
                </a:rPr>
                <a:t>kế</a:t>
              </a:r>
              <a:r>
                <a:rPr lang="en-US" sz="2400" b="1" dirty="0">
                  <a:solidFill>
                    <a:schemeClr val="bg1"/>
                  </a:solidFill>
                  <a:latin typeface="Times New Roman" panose="02020603050405020304" pitchFamily="18" charset="0"/>
                  <a:cs typeface="Times New Roman" panose="02020603050405020304" pitchFamily="18" charset="0"/>
                </a:rPr>
                <a:t> </a:t>
              </a:r>
              <a:r>
                <a:rPr lang="en-US" sz="2400" b="1" dirty="0" err="1">
                  <a:solidFill>
                    <a:schemeClr val="bg1"/>
                  </a:solidFill>
                  <a:latin typeface="Times New Roman" panose="02020603050405020304" pitchFamily="18" charset="0"/>
                  <a:cs typeface="Times New Roman" panose="02020603050405020304" pitchFamily="18" charset="0"/>
                </a:rPr>
                <a:t>phần</a:t>
              </a:r>
              <a:r>
                <a:rPr lang="en-US" sz="2400" b="1" dirty="0">
                  <a:solidFill>
                    <a:schemeClr val="bg1"/>
                  </a:solidFill>
                  <a:latin typeface="Times New Roman" panose="02020603050405020304" pitchFamily="18" charset="0"/>
                  <a:cs typeface="Times New Roman" panose="02020603050405020304" pitchFamily="18" charset="0"/>
                </a:rPr>
                <a:t> </a:t>
              </a:r>
              <a:r>
                <a:rPr lang="en-US" sz="2400" b="1" dirty="0" err="1">
                  <a:solidFill>
                    <a:schemeClr val="bg1"/>
                  </a:solidFill>
                  <a:latin typeface="Times New Roman" panose="02020603050405020304" pitchFamily="18" charset="0"/>
                  <a:cs typeface="Times New Roman" panose="02020603050405020304" pitchFamily="18" charset="0"/>
                </a:rPr>
                <a:t>mềm</a:t>
              </a:r>
              <a:r>
                <a:rPr lang="en-US" sz="2400" b="1" dirty="0">
                  <a:solidFill>
                    <a:schemeClr val="bg1"/>
                  </a:solidFill>
                  <a:latin typeface="Times New Roman" panose="02020603050405020304" pitchFamily="18" charset="0"/>
                  <a:cs typeface="Times New Roman" panose="02020603050405020304" pitchFamily="18" charset="0"/>
                </a:rPr>
                <a:t> OPC UA Server</a:t>
              </a:r>
            </a:p>
          </p:txBody>
        </p:sp>
      </p:grpSp>
      <p:pic>
        <p:nvPicPr>
          <p:cNvPr id="18" name="Picture 12">
            <a:extLst>
              <a:ext uri="{FF2B5EF4-FFF2-40B4-BE49-F238E27FC236}">
                <a16:creationId xmlns:a16="http://schemas.microsoft.com/office/drawing/2014/main" id="{642A1509-1315-5E84-EE42-467540F20BDE}"/>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8883" y="68224"/>
            <a:ext cx="1098258" cy="11203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3">
            <a:extLst>
              <a:ext uri="{FF2B5EF4-FFF2-40B4-BE49-F238E27FC236}">
                <a16:creationId xmlns:a16="http://schemas.microsoft.com/office/drawing/2014/main" id="{EB68C7D1-1F4F-9F50-D187-01C4D60BA9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974" y="1533595"/>
            <a:ext cx="5335015" cy="3495119"/>
          </a:xfrm>
          <a:prstGeom prst="rect">
            <a:avLst/>
          </a:prstGeom>
        </p:spPr>
      </p:pic>
      <p:pic>
        <p:nvPicPr>
          <p:cNvPr id="15" name="Picture 14">
            <a:extLst>
              <a:ext uri="{FF2B5EF4-FFF2-40B4-BE49-F238E27FC236}">
                <a16:creationId xmlns:a16="http://schemas.microsoft.com/office/drawing/2014/main" id="{0ADC4AFC-DAE1-FD17-47E8-0B288ED4AA23}"/>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36929" y="1582700"/>
            <a:ext cx="4766945" cy="3385185"/>
          </a:xfrm>
          <a:prstGeom prst="rect">
            <a:avLst/>
          </a:prstGeom>
          <a:noFill/>
          <a:ln>
            <a:noFill/>
          </a:ln>
        </p:spPr>
      </p:pic>
      <p:sp>
        <p:nvSpPr>
          <p:cNvPr id="16" name="TextBox 15">
            <a:extLst>
              <a:ext uri="{FF2B5EF4-FFF2-40B4-BE49-F238E27FC236}">
                <a16:creationId xmlns:a16="http://schemas.microsoft.com/office/drawing/2014/main" id="{9C00543B-DD0D-A6CD-DFD9-3393B69F0ABE}"/>
              </a:ext>
            </a:extLst>
          </p:cNvPr>
          <p:cNvSpPr txBox="1"/>
          <p:nvPr/>
        </p:nvSpPr>
        <p:spPr>
          <a:xfrm>
            <a:off x="1181494" y="5055938"/>
            <a:ext cx="4161973" cy="400110"/>
          </a:xfrm>
          <a:prstGeom prst="rect">
            <a:avLst/>
          </a:prstGeom>
          <a:noFill/>
        </p:spPr>
        <p:txBody>
          <a:bodyPr wrap="none" rtlCol="0">
            <a:spAutoFit/>
          </a:bodyPr>
          <a:lstStyle/>
          <a:p>
            <a:r>
              <a:rPr lang="en-US" sz="2000" dirty="0" err="1">
                <a:latin typeface="Times New Roman" panose="02020603050405020304" pitchFamily="18" charset="0"/>
                <a:cs typeface="Times New Roman" panose="02020603050405020304" pitchFamily="18" charset="0"/>
              </a:rPr>
              <a:t>Cấu</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trúc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dữ</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liệu</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trong</a:t>
            </a:r>
            <a:r>
              <a:rPr lang="en-US" sz="2000" dirty="0">
                <a:latin typeface="Times New Roman" panose="02020603050405020304" pitchFamily="18" charset="0"/>
                <a:cs typeface="Times New Roman" panose="02020603050405020304" pitchFamily="18" charset="0"/>
              </a:rPr>
              <a:t> OPC UA Server</a:t>
            </a:r>
          </a:p>
        </p:txBody>
      </p:sp>
      <p:sp>
        <p:nvSpPr>
          <p:cNvPr id="19" name="TextBox 18">
            <a:extLst>
              <a:ext uri="{FF2B5EF4-FFF2-40B4-BE49-F238E27FC236}">
                <a16:creationId xmlns:a16="http://schemas.microsoft.com/office/drawing/2014/main" id="{935E1FAD-36AC-C7C7-7713-B9513CA53387}"/>
              </a:ext>
            </a:extLst>
          </p:cNvPr>
          <p:cNvSpPr txBox="1"/>
          <p:nvPr/>
        </p:nvSpPr>
        <p:spPr>
          <a:xfrm>
            <a:off x="7232091" y="5055938"/>
            <a:ext cx="3576620" cy="400110"/>
          </a:xfrm>
          <a:prstGeom prst="rect">
            <a:avLst/>
          </a:prstGeom>
          <a:noFill/>
        </p:spPr>
        <p:txBody>
          <a:bodyPr wrap="none" rtlCol="0">
            <a:spAutoFit/>
          </a:bodyPr>
          <a:lstStyle/>
          <a:p>
            <a:r>
              <a:rPr lang="en-US" sz="2000" dirty="0" err="1">
                <a:latin typeface="Times New Roman" panose="02020603050405020304" pitchFamily="18" charset="0"/>
                <a:cs typeface="Times New Roman" panose="02020603050405020304" pitchFamily="18" charset="0"/>
              </a:rPr>
              <a:t>Tổ</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chức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trong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cơ</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sở</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dữ</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liệu</a:t>
            </a:r>
            <a:r>
              <a:rPr lang="en-US" sz="2000" dirty="0">
                <a:latin typeface="Times New Roman" panose="02020603050405020304" pitchFamily="18" charset="0"/>
                <a:cs typeface="Times New Roman" panose="02020603050405020304" pitchFamily="18" charset="0"/>
              </a:rPr>
              <a:t> SQL</a:t>
            </a:r>
          </a:p>
        </p:txBody>
      </p:sp>
    </p:spTree>
    <p:extLst>
      <p:ext uri="{BB962C8B-B14F-4D97-AF65-F5344CB8AC3E}">
        <p14:creationId xmlns:p14="http://schemas.microsoft.com/office/powerpoint/2010/main" val="27610431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2B561EB-68C7-4F4C-98CB-864C14F570A5}"/>
              </a:ext>
            </a:extLst>
          </p:cNvPr>
          <p:cNvSpPr>
            <a:spLocks noGrp="1"/>
          </p:cNvSpPr>
          <p:nvPr>
            <p:ph type="sldNum" idx="12"/>
          </p:nvPr>
        </p:nvSpPr>
        <p:spPr/>
        <p:txBody>
          <a:bodyPr/>
          <a:lstStyle/>
          <a:p>
            <a:pPr defTabSz="457200">
              <a:defRPr/>
            </a:pPr>
            <a:fld id="{00000000-1234-1234-1234-123412341234}" type="slidenum">
              <a:rPr lang="en" sz="1600" b="1">
                <a:solidFill>
                  <a:srgbClr val="0091EA"/>
                </a:solidFill>
                <a:latin typeface="Times New Roman" panose="02020603050405020304" pitchFamily="18" charset="0"/>
                <a:cs typeface="Times New Roman" panose="02020603050405020304" pitchFamily="18" charset="0"/>
                <a:sym typeface="Source Sans Pro"/>
              </a:rPr>
              <a:pPr defTabSz="457200">
                <a:defRPr/>
              </a:pPr>
              <a:t>15</a:t>
            </a:fld>
            <a:endParaRPr lang="en" sz="1600" b="1" dirty="0">
              <a:solidFill>
                <a:srgbClr val="0091EA"/>
              </a:solidFill>
              <a:latin typeface="Times New Roman" panose="02020603050405020304" pitchFamily="18" charset="0"/>
              <a:cs typeface="Times New Roman" panose="02020603050405020304" pitchFamily="18" charset="0"/>
              <a:sym typeface="Source Sans Pro"/>
            </a:endParaRPr>
          </a:p>
        </p:txBody>
      </p:sp>
      <p:grpSp>
        <p:nvGrpSpPr>
          <p:cNvPr id="5" name="Group 4">
            <a:extLst>
              <a:ext uri="{FF2B5EF4-FFF2-40B4-BE49-F238E27FC236}">
                <a16:creationId xmlns:a16="http://schemas.microsoft.com/office/drawing/2014/main" id="{F7F81341-487C-6163-9814-D3C61691D7C5}"/>
              </a:ext>
            </a:extLst>
          </p:cNvPr>
          <p:cNvGrpSpPr/>
          <p:nvPr/>
        </p:nvGrpSpPr>
        <p:grpSpPr>
          <a:xfrm>
            <a:off x="1563968" y="401658"/>
            <a:ext cx="6442505" cy="477055"/>
            <a:chOff x="1127073" y="341130"/>
            <a:chExt cx="6442505" cy="477055"/>
          </a:xfrm>
        </p:grpSpPr>
        <p:grpSp>
          <p:nvGrpSpPr>
            <p:cNvPr id="6" name="Group 5">
              <a:extLst>
                <a:ext uri="{FF2B5EF4-FFF2-40B4-BE49-F238E27FC236}">
                  <a16:creationId xmlns:a16="http://schemas.microsoft.com/office/drawing/2014/main" id="{72B5D54C-BC1A-BA63-DB2F-6510140FDDE0}"/>
                </a:ext>
              </a:extLst>
            </p:cNvPr>
            <p:cNvGrpSpPr/>
            <p:nvPr/>
          </p:nvGrpSpPr>
          <p:grpSpPr>
            <a:xfrm>
              <a:off x="1127073" y="352695"/>
              <a:ext cx="6442505" cy="465490"/>
              <a:chOff x="2520298" y="1382109"/>
              <a:chExt cx="6408568" cy="465490"/>
            </a:xfrm>
          </p:grpSpPr>
          <p:sp>
            <p:nvSpPr>
              <p:cNvPr id="11" name="Rectangle 10">
                <a:extLst>
                  <a:ext uri="{FF2B5EF4-FFF2-40B4-BE49-F238E27FC236}">
                    <a16:creationId xmlns:a16="http://schemas.microsoft.com/office/drawing/2014/main" id="{5EFC1D94-72F6-5376-A485-33BDF42C5E52}"/>
                  </a:ext>
                </a:extLst>
              </p:cNvPr>
              <p:cNvSpPr/>
              <p:nvPr/>
            </p:nvSpPr>
            <p:spPr bwMode="auto">
              <a:xfrm>
                <a:off x="2520298" y="1382110"/>
                <a:ext cx="5920888" cy="465489"/>
              </a:xfrm>
              <a:prstGeom prst="rect">
                <a:avLst/>
              </a:prstGeom>
              <a:gradFill flip="none" rotWithShape="1">
                <a:gsLst>
                  <a:gs pos="10000">
                    <a:srgbClr val="0070C0"/>
                  </a:gs>
                  <a:gs pos="50000">
                    <a:srgbClr val="0070C0"/>
                  </a:gs>
                  <a:gs pos="100000">
                    <a:srgbClr val="0070C0"/>
                  </a:gs>
                </a:gsLst>
                <a:lin ang="0" scaled="1"/>
                <a:tileRect/>
              </a:gra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dirty="0">
                  <a:latin typeface="Times New Roman" panose="02020603050405020304" pitchFamily="18" charset="0"/>
                  <a:cs typeface="Times New Roman" panose="02020603050405020304" pitchFamily="18" charset="0"/>
                </a:endParaRPr>
              </a:p>
            </p:txBody>
          </p:sp>
          <p:sp>
            <p:nvSpPr>
              <p:cNvPr id="17" name="Flowchart: Delay 16">
                <a:extLst>
                  <a:ext uri="{FF2B5EF4-FFF2-40B4-BE49-F238E27FC236}">
                    <a16:creationId xmlns:a16="http://schemas.microsoft.com/office/drawing/2014/main" id="{22D88E42-D97A-6F33-AF48-59B02AC30F3A}"/>
                  </a:ext>
                </a:extLst>
              </p:cNvPr>
              <p:cNvSpPr/>
              <p:nvPr/>
            </p:nvSpPr>
            <p:spPr>
              <a:xfrm>
                <a:off x="8441186" y="1382109"/>
                <a:ext cx="487680" cy="465489"/>
              </a:xfrm>
              <a:prstGeom prst="flowChartDelay">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Times New Roman" panose="02020603050405020304" pitchFamily="18" charset="0"/>
                  <a:cs typeface="Times New Roman" panose="02020603050405020304" pitchFamily="18" charset="0"/>
                </a:endParaRPr>
              </a:p>
            </p:txBody>
          </p:sp>
        </p:grpSp>
        <p:sp>
          <p:nvSpPr>
            <p:cNvPr id="7" name="TextBox 6">
              <a:extLst>
                <a:ext uri="{FF2B5EF4-FFF2-40B4-BE49-F238E27FC236}">
                  <a16:creationId xmlns:a16="http://schemas.microsoft.com/office/drawing/2014/main" id="{286A291A-548C-299B-4689-726487ADE1B2}"/>
                </a:ext>
              </a:extLst>
            </p:cNvPr>
            <p:cNvSpPr txBox="1"/>
            <p:nvPr/>
          </p:nvSpPr>
          <p:spPr>
            <a:xfrm>
              <a:off x="1589956" y="341130"/>
              <a:ext cx="4341091" cy="461665"/>
            </a:xfrm>
            <a:prstGeom prst="rect">
              <a:avLst/>
            </a:prstGeom>
            <a:noFill/>
          </p:spPr>
          <p:txBody>
            <a:bodyPr wrap="square" anchor="ctr">
              <a:spAutoFit/>
            </a:bodyPr>
            <a:lstStyle/>
            <a:p>
              <a:pPr>
                <a:defRPr/>
              </a:pPr>
              <a:r>
                <a:rPr lang="en-US" sz="2400" b="1" dirty="0" err="1">
                  <a:solidFill>
                    <a:schemeClr val="bg1"/>
                  </a:solidFill>
                  <a:latin typeface="Times New Roman" panose="02020603050405020304" pitchFamily="18" charset="0"/>
                  <a:cs typeface="Times New Roman" panose="02020603050405020304" pitchFamily="18" charset="0"/>
                </a:rPr>
                <a:t>Thiết</a:t>
              </a:r>
              <a:r>
                <a:rPr lang="en-US" sz="2400" b="1" dirty="0">
                  <a:solidFill>
                    <a:schemeClr val="bg1"/>
                  </a:solidFill>
                  <a:latin typeface="Times New Roman" panose="02020603050405020304" pitchFamily="18" charset="0"/>
                  <a:cs typeface="Times New Roman" panose="02020603050405020304" pitchFamily="18" charset="0"/>
                </a:rPr>
                <a:t> </a:t>
              </a:r>
              <a:r>
                <a:rPr lang="en-US" sz="2400" b="1" dirty="0" err="1">
                  <a:solidFill>
                    <a:schemeClr val="bg1"/>
                  </a:solidFill>
                  <a:latin typeface="Times New Roman" panose="02020603050405020304" pitchFamily="18" charset="0"/>
                  <a:cs typeface="Times New Roman" panose="02020603050405020304" pitchFamily="18" charset="0"/>
                </a:rPr>
                <a:t>kế</a:t>
              </a:r>
              <a:r>
                <a:rPr lang="en-US" sz="2400" b="1" dirty="0">
                  <a:solidFill>
                    <a:schemeClr val="bg1"/>
                  </a:solidFill>
                  <a:latin typeface="Times New Roman" panose="02020603050405020304" pitchFamily="18" charset="0"/>
                  <a:cs typeface="Times New Roman" panose="02020603050405020304" pitchFamily="18" charset="0"/>
                </a:rPr>
                <a:t> Web App</a:t>
              </a:r>
            </a:p>
          </p:txBody>
        </p:sp>
      </p:grpSp>
      <p:pic>
        <p:nvPicPr>
          <p:cNvPr id="18" name="Picture 12">
            <a:extLst>
              <a:ext uri="{FF2B5EF4-FFF2-40B4-BE49-F238E27FC236}">
                <a16:creationId xmlns:a16="http://schemas.microsoft.com/office/drawing/2014/main" id="{642A1509-1315-5E84-EE42-467540F20BDE}"/>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8883" y="68224"/>
            <a:ext cx="1098258" cy="11203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a:extLst>
              <a:ext uri="{FF2B5EF4-FFF2-40B4-BE49-F238E27FC236}">
                <a16:creationId xmlns:a16="http://schemas.microsoft.com/office/drawing/2014/main" id="{E1C3D0AB-ED4A-C18E-4071-54429DD5280E}"/>
              </a:ext>
            </a:extLst>
          </p:cNvPr>
          <p:cNvPicPr>
            <a:picLocks noChangeAspect="1"/>
          </p:cNvPicPr>
          <p:nvPr/>
        </p:nvPicPr>
        <p:blipFill>
          <a:blip r:embed="rId3"/>
          <a:stretch>
            <a:fillRect/>
          </a:stretch>
        </p:blipFill>
        <p:spPr>
          <a:xfrm>
            <a:off x="319122" y="1188595"/>
            <a:ext cx="4402969" cy="2455972"/>
          </a:xfrm>
          <a:prstGeom prst="rect">
            <a:avLst/>
          </a:prstGeom>
        </p:spPr>
      </p:pic>
      <p:sp>
        <p:nvSpPr>
          <p:cNvPr id="4" name="TextBox 3">
            <a:extLst>
              <a:ext uri="{FF2B5EF4-FFF2-40B4-BE49-F238E27FC236}">
                <a16:creationId xmlns:a16="http://schemas.microsoft.com/office/drawing/2014/main" id="{FEEF1B16-FC2E-EC98-05E3-59FAB95FB04E}"/>
              </a:ext>
            </a:extLst>
          </p:cNvPr>
          <p:cNvSpPr txBox="1"/>
          <p:nvPr/>
        </p:nvSpPr>
        <p:spPr>
          <a:xfrm>
            <a:off x="1408012" y="3566883"/>
            <a:ext cx="1741054"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Trang </a:t>
            </a:r>
            <a:r>
              <a:rPr lang="en-US" dirty="0" err="1">
                <a:latin typeface="Times New Roman" panose="02020603050405020304" pitchFamily="18" charset="0"/>
                <a:cs typeface="Times New Roman" panose="02020603050405020304" pitchFamily="18" charset="0"/>
              </a:rPr>
              <a:t>đăng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nhập</a:t>
            </a:r>
            <a:endParaRPr lang="en-US" dirty="0">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60DCCAFB-9D2C-2D52-5EB5-DA3D0613B550}"/>
              </a:ext>
            </a:extLst>
          </p:cNvPr>
          <p:cNvSpPr txBox="1"/>
          <p:nvPr/>
        </p:nvSpPr>
        <p:spPr>
          <a:xfrm>
            <a:off x="1383165" y="6378092"/>
            <a:ext cx="1785938"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Trang Dashboard</a:t>
            </a:r>
          </a:p>
        </p:txBody>
      </p:sp>
      <p:pic>
        <p:nvPicPr>
          <p:cNvPr id="14" name="Picture 13">
            <a:extLst>
              <a:ext uri="{FF2B5EF4-FFF2-40B4-BE49-F238E27FC236}">
                <a16:creationId xmlns:a16="http://schemas.microsoft.com/office/drawing/2014/main" id="{B5163EF3-4482-05E0-85B0-8B4C58760474}"/>
              </a:ext>
            </a:extLst>
          </p:cNvPr>
          <p:cNvPicPr>
            <a:picLocks noChangeAspect="1"/>
          </p:cNvPicPr>
          <p:nvPr/>
        </p:nvPicPr>
        <p:blipFill>
          <a:blip r:embed="rId4"/>
          <a:stretch>
            <a:fillRect/>
          </a:stretch>
        </p:blipFill>
        <p:spPr>
          <a:xfrm>
            <a:off x="319122" y="3908808"/>
            <a:ext cx="4402969" cy="2469284"/>
          </a:xfrm>
          <a:prstGeom prst="rect">
            <a:avLst/>
          </a:prstGeom>
        </p:spPr>
      </p:pic>
      <p:pic>
        <p:nvPicPr>
          <p:cNvPr id="15" name="Picture 14">
            <a:extLst>
              <a:ext uri="{FF2B5EF4-FFF2-40B4-BE49-F238E27FC236}">
                <a16:creationId xmlns:a16="http://schemas.microsoft.com/office/drawing/2014/main" id="{74B233A0-DB07-FAB7-C638-29D6D1C30D71}"/>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582053" y="1150583"/>
            <a:ext cx="3592223" cy="3807523"/>
          </a:xfrm>
          <a:prstGeom prst="rect">
            <a:avLst/>
          </a:prstGeom>
          <a:noFill/>
          <a:ln>
            <a:noFill/>
          </a:ln>
        </p:spPr>
      </p:pic>
      <p:sp>
        <p:nvSpPr>
          <p:cNvPr id="16" name="TextBox 15">
            <a:extLst>
              <a:ext uri="{FF2B5EF4-FFF2-40B4-BE49-F238E27FC236}">
                <a16:creationId xmlns:a16="http://schemas.microsoft.com/office/drawing/2014/main" id="{F10CCE00-119B-0242-D1E1-920FF84D7FE4}"/>
              </a:ext>
            </a:extLst>
          </p:cNvPr>
          <p:cNvSpPr txBox="1"/>
          <p:nvPr/>
        </p:nvSpPr>
        <p:spPr>
          <a:xfrm>
            <a:off x="9163808" y="2523196"/>
            <a:ext cx="2507641" cy="646331"/>
          </a:xfrm>
          <a:prstGeom prst="rect">
            <a:avLst/>
          </a:prstGeom>
          <a:noFill/>
        </p:spPr>
        <p:txBody>
          <a:bodyPr wrap="square" rtlCol="0">
            <a:spAutoFit/>
          </a:bodyPr>
          <a:lstStyle/>
          <a:p>
            <a:pPr algn="ctr"/>
            <a:r>
              <a:rPr lang="en-US" dirty="0" err="1">
                <a:latin typeface="Times New Roman" panose="02020603050405020304" pitchFamily="18" charset="0"/>
                <a:cs typeface="Times New Roman" panose="02020603050405020304" pitchFamily="18" charset="0"/>
              </a:rPr>
              <a:t>Truy</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cập</a:t>
            </a:r>
            <a:r>
              <a:rPr lang="en-US" dirty="0">
                <a:latin typeface="Times New Roman" panose="02020603050405020304" pitchFamily="18" charset="0"/>
                <a:cs typeface="Times New Roman" panose="02020603050405020304" pitchFamily="18" charset="0"/>
              </a:rPr>
              <a:t> WebApp </a:t>
            </a:r>
            <a:r>
              <a:rPr lang="en-US" dirty="0" err="1">
                <a:latin typeface="Times New Roman" panose="02020603050405020304" pitchFamily="18" charset="0"/>
                <a:cs typeface="Times New Roman" panose="02020603050405020304" pitchFamily="18" charset="0"/>
              </a:rPr>
              <a:t>từ</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điện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thoại</a:t>
            </a:r>
            <a:r>
              <a:rPr lang="en-US" dirty="0">
                <a:latin typeface="Times New Roman" panose="02020603050405020304" pitchFamily="18" charset="0"/>
                <a:cs typeface="Times New Roman" panose="02020603050405020304" pitchFamily="18" charset="0"/>
              </a:rPr>
              <a:t> di </a:t>
            </a:r>
            <a:r>
              <a:rPr lang="en-US" dirty="0" err="1">
                <a:latin typeface="Times New Roman" panose="02020603050405020304" pitchFamily="18" charset="0"/>
                <a:cs typeface="Times New Roman" panose="02020603050405020304" pitchFamily="18" charset="0"/>
              </a:rPr>
              <a:t>động</a:t>
            </a:r>
            <a:endParaRPr lang="en-US" dirty="0">
              <a:latin typeface="Times New Roman" panose="02020603050405020304" pitchFamily="18" charset="0"/>
              <a:cs typeface="Times New Roman" panose="02020603050405020304" pitchFamily="18" charset="0"/>
            </a:endParaRPr>
          </a:p>
        </p:txBody>
      </p:sp>
      <p:pic>
        <p:nvPicPr>
          <p:cNvPr id="19" name="Picture 18">
            <a:extLst>
              <a:ext uri="{FF2B5EF4-FFF2-40B4-BE49-F238E27FC236}">
                <a16:creationId xmlns:a16="http://schemas.microsoft.com/office/drawing/2014/main" id="{52759E65-F849-5456-9040-26BF01DA6E57}"/>
              </a:ext>
            </a:extLst>
          </p:cNvPr>
          <p:cNvPicPr>
            <a:picLocks noChangeAspect="1"/>
          </p:cNvPicPr>
          <p:nvPr/>
        </p:nvPicPr>
        <p:blipFill>
          <a:blip r:embed="rId6"/>
          <a:stretch>
            <a:fillRect/>
          </a:stretch>
        </p:blipFill>
        <p:spPr>
          <a:xfrm>
            <a:off x="5058546" y="5143450"/>
            <a:ext cx="4458172" cy="1107639"/>
          </a:xfrm>
          <a:prstGeom prst="rect">
            <a:avLst/>
          </a:prstGeom>
        </p:spPr>
      </p:pic>
      <p:sp>
        <p:nvSpPr>
          <p:cNvPr id="20" name="TextBox 19">
            <a:extLst>
              <a:ext uri="{FF2B5EF4-FFF2-40B4-BE49-F238E27FC236}">
                <a16:creationId xmlns:a16="http://schemas.microsoft.com/office/drawing/2014/main" id="{A560DB63-7456-5BE0-002D-001B499B322C}"/>
              </a:ext>
            </a:extLst>
          </p:cNvPr>
          <p:cNvSpPr txBox="1"/>
          <p:nvPr/>
        </p:nvSpPr>
        <p:spPr>
          <a:xfrm>
            <a:off x="9684359" y="5340687"/>
            <a:ext cx="2507641" cy="646331"/>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Danh </a:t>
            </a:r>
            <a:r>
              <a:rPr lang="en-US" dirty="0" err="1">
                <a:latin typeface="Times New Roman" panose="02020603050405020304" pitchFamily="18" charset="0"/>
                <a:cs typeface="Times New Roman" panose="02020603050405020304" pitchFamily="18" charset="0"/>
              </a:rPr>
              <a:t>sách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các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nhiệm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vụ</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được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lưu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trong</a:t>
            </a:r>
            <a:r>
              <a:rPr lang="en-US" dirty="0">
                <a:latin typeface="Times New Roman" panose="02020603050405020304" pitchFamily="18" charset="0"/>
                <a:cs typeface="Times New Roman" panose="02020603050405020304" pitchFamily="18" charset="0"/>
              </a:rPr>
              <a:t> SQL DB</a:t>
            </a:r>
          </a:p>
        </p:txBody>
      </p:sp>
    </p:spTree>
    <p:extLst>
      <p:ext uri="{BB962C8B-B14F-4D97-AF65-F5344CB8AC3E}">
        <p14:creationId xmlns:p14="http://schemas.microsoft.com/office/powerpoint/2010/main" val="18460972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2B561EB-68C7-4F4C-98CB-864C14F570A5}"/>
              </a:ext>
            </a:extLst>
          </p:cNvPr>
          <p:cNvSpPr>
            <a:spLocks noGrp="1"/>
          </p:cNvSpPr>
          <p:nvPr>
            <p:ph type="sldNum" idx="12"/>
          </p:nvPr>
        </p:nvSpPr>
        <p:spPr/>
        <p:txBody>
          <a:bodyPr/>
          <a:lstStyle/>
          <a:p>
            <a:pPr defTabSz="457200">
              <a:defRPr/>
            </a:pPr>
            <a:fld id="{00000000-1234-1234-1234-123412341234}" type="slidenum">
              <a:rPr lang="en" sz="1600" b="1">
                <a:solidFill>
                  <a:srgbClr val="0091EA"/>
                </a:solidFill>
                <a:latin typeface="Times New Roman" panose="02020603050405020304" pitchFamily="18" charset="0"/>
                <a:cs typeface="Times New Roman" panose="02020603050405020304" pitchFamily="18" charset="0"/>
                <a:sym typeface="Source Sans Pro"/>
              </a:rPr>
              <a:pPr defTabSz="457200">
                <a:defRPr/>
              </a:pPr>
              <a:t>16</a:t>
            </a:fld>
            <a:endParaRPr lang="en" sz="1600" b="1" dirty="0">
              <a:solidFill>
                <a:srgbClr val="0091EA"/>
              </a:solidFill>
              <a:latin typeface="Times New Roman" panose="02020603050405020304" pitchFamily="18" charset="0"/>
              <a:cs typeface="Times New Roman" panose="02020603050405020304" pitchFamily="18" charset="0"/>
              <a:sym typeface="Source Sans Pro"/>
            </a:endParaRPr>
          </a:p>
        </p:txBody>
      </p:sp>
      <p:grpSp>
        <p:nvGrpSpPr>
          <p:cNvPr id="5" name="Group 4">
            <a:extLst>
              <a:ext uri="{FF2B5EF4-FFF2-40B4-BE49-F238E27FC236}">
                <a16:creationId xmlns:a16="http://schemas.microsoft.com/office/drawing/2014/main" id="{F7F81341-487C-6163-9814-D3C61691D7C5}"/>
              </a:ext>
            </a:extLst>
          </p:cNvPr>
          <p:cNvGrpSpPr/>
          <p:nvPr/>
        </p:nvGrpSpPr>
        <p:grpSpPr>
          <a:xfrm>
            <a:off x="1563968" y="401658"/>
            <a:ext cx="6442505" cy="477055"/>
            <a:chOff x="1127073" y="341130"/>
            <a:chExt cx="6442505" cy="477055"/>
          </a:xfrm>
        </p:grpSpPr>
        <p:grpSp>
          <p:nvGrpSpPr>
            <p:cNvPr id="6" name="Group 5">
              <a:extLst>
                <a:ext uri="{FF2B5EF4-FFF2-40B4-BE49-F238E27FC236}">
                  <a16:creationId xmlns:a16="http://schemas.microsoft.com/office/drawing/2014/main" id="{72B5D54C-BC1A-BA63-DB2F-6510140FDDE0}"/>
                </a:ext>
              </a:extLst>
            </p:cNvPr>
            <p:cNvGrpSpPr/>
            <p:nvPr/>
          </p:nvGrpSpPr>
          <p:grpSpPr>
            <a:xfrm>
              <a:off x="1127073" y="352695"/>
              <a:ext cx="6442505" cy="465490"/>
              <a:chOff x="2520298" y="1382109"/>
              <a:chExt cx="6408568" cy="465490"/>
            </a:xfrm>
          </p:grpSpPr>
          <p:sp>
            <p:nvSpPr>
              <p:cNvPr id="11" name="Rectangle 10">
                <a:extLst>
                  <a:ext uri="{FF2B5EF4-FFF2-40B4-BE49-F238E27FC236}">
                    <a16:creationId xmlns:a16="http://schemas.microsoft.com/office/drawing/2014/main" id="{5EFC1D94-72F6-5376-A485-33BDF42C5E52}"/>
                  </a:ext>
                </a:extLst>
              </p:cNvPr>
              <p:cNvSpPr/>
              <p:nvPr/>
            </p:nvSpPr>
            <p:spPr bwMode="auto">
              <a:xfrm>
                <a:off x="2520298" y="1382110"/>
                <a:ext cx="5920888" cy="465489"/>
              </a:xfrm>
              <a:prstGeom prst="rect">
                <a:avLst/>
              </a:prstGeom>
              <a:gradFill flip="none" rotWithShape="1">
                <a:gsLst>
                  <a:gs pos="10000">
                    <a:srgbClr val="0070C0"/>
                  </a:gs>
                  <a:gs pos="50000">
                    <a:srgbClr val="0070C0"/>
                  </a:gs>
                  <a:gs pos="100000">
                    <a:srgbClr val="0070C0"/>
                  </a:gs>
                </a:gsLst>
                <a:lin ang="0" scaled="1"/>
                <a:tileRect/>
              </a:gra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dirty="0">
                  <a:latin typeface="Times New Roman" panose="02020603050405020304" pitchFamily="18" charset="0"/>
                  <a:cs typeface="Times New Roman" panose="02020603050405020304" pitchFamily="18" charset="0"/>
                </a:endParaRPr>
              </a:p>
            </p:txBody>
          </p:sp>
          <p:sp>
            <p:nvSpPr>
              <p:cNvPr id="17" name="Flowchart: Delay 16">
                <a:extLst>
                  <a:ext uri="{FF2B5EF4-FFF2-40B4-BE49-F238E27FC236}">
                    <a16:creationId xmlns:a16="http://schemas.microsoft.com/office/drawing/2014/main" id="{22D88E42-D97A-6F33-AF48-59B02AC30F3A}"/>
                  </a:ext>
                </a:extLst>
              </p:cNvPr>
              <p:cNvSpPr/>
              <p:nvPr/>
            </p:nvSpPr>
            <p:spPr>
              <a:xfrm>
                <a:off x="8441186" y="1382109"/>
                <a:ext cx="487680" cy="465489"/>
              </a:xfrm>
              <a:prstGeom prst="flowChartDelay">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Times New Roman" panose="02020603050405020304" pitchFamily="18" charset="0"/>
                  <a:cs typeface="Times New Roman" panose="02020603050405020304" pitchFamily="18" charset="0"/>
                </a:endParaRPr>
              </a:p>
            </p:txBody>
          </p:sp>
        </p:grpSp>
        <p:sp>
          <p:nvSpPr>
            <p:cNvPr id="7" name="TextBox 6">
              <a:extLst>
                <a:ext uri="{FF2B5EF4-FFF2-40B4-BE49-F238E27FC236}">
                  <a16:creationId xmlns:a16="http://schemas.microsoft.com/office/drawing/2014/main" id="{286A291A-548C-299B-4689-726487ADE1B2}"/>
                </a:ext>
              </a:extLst>
            </p:cNvPr>
            <p:cNvSpPr txBox="1"/>
            <p:nvPr/>
          </p:nvSpPr>
          <p:spPr>
            <a:xfrm>
              <a:off x="1589956" y="341130"/>
              <a:ext cx="4341091" cy="461665"/>
            </a:xfrm>
            <a:prstGeom prst="rect">
              <a:avLst/>
            </a:prstGeom>
            <a:noFill/>
          </p:spPr>
          <p:txBody>
            <a:bodyPr wrap="square" anchor="ctr">
              <a:spAutoFit/>
            </a:bodyPr>
            <a:lstStyle/>
            <a:p>
              <a:pPr>
                <a:defRPr/>
              </a:pPr>
              <a:r>
                <a:rPr lang="en-US" sz="2400" b="1" dirty="0" err="1">
                  <a:solidFill>
                    <a:schemeClr val="bg1"/>
                  </a:solidFill>
                  <a:latin typeface="Times New Roman" panose="02020603050405020304" pitchFamily="18" charset="0"/>
                  <a:cs typeface="Times New Roman" panose="02020603050405020304" pitchFamily="18" charset="0"/>
                </a:rPr>
                <a:t>Thiết</a:t>
              </a:r>
              <a:r>
                <a:rPr lang="en-US" sz="2400" b="1" dirty="0">
                  <a:solidFill>
                    <a:schemeClr val="bg1"/>
                  </a:solidFill>
                  <a:latin typeface="Times New Roman" panose="02020603050405020304" pitchFamily="18" charset="0"/>
                  <a:cs typeface="Times New Roman" panose="02020603050405020304" pitchFamily="18" charset="0"/>
                </a:rPr>
                <a:t> </a:t>
              </a:r>
              <a:r>
                <a:rPr lang="en-US" sz="2400" b="1" dirty="0" err="1">
                  <a:solidFill>
                    <a:schemeClr val="bg1"/>
                  </a:solidFill>
                  <a:latin typeface="Times New Roman" panose="02020603050405020304" pitchFamily="18" charset="0"/>
                  <a:cs typeface="Times New Roman" panose="02020603050405020304" pitchFamily="18" charset="0"/>
                </a:rPr>
                <a:t>kế</a:t>
              </a:r>
              <a:r>
                <a:rPr lang="en-US" sz="2400" b="1" dirty="0">
                  <a:solidFill>
                    <a:schemeClr val="bg1"/>
                  </a:solidFill>
                  <a:latin typeface="Times New Roman" panose="02020603050405020304" pitchFamily="18" charset="0"/>
                  <a:cs typeface="Times New Roman" panose="02020603050405020304" pitchFamily="18" charset="0"/>
                </a:rPr>
                <a:t> </a:t>
              </a:r>
              <a:r>
                <a:rPr lang="en-US" sz="2400" b="1" dirty="0" err="1">
                  <a:solidFill>
                    <a:schemeClr val="bg1"/>
                  </a:solidFill>
                  <a:latin typeface="Times New Roman" panose="02020603050405020304" pitchFamily="18" charset="0"/>
                  <a:cs typeface="Times New Roman" panose="02020603050405020304" pitchFamily="18" charset="0"/>
                </a:rPr>
                <a:t>phần</a:t>
              </a:r>
              <a:r>
                <a:rPr lang="en-US" sz="2400" b="1" dirty="0">
                  <a:solidFill>
                    <a:schemeClr val="bg1"/>
                  </a:solidFill>
                  <a:latin typeface="Times New Roman" panose="02020603050405020304" pitchFamily="18" charset="0"/>
                  <a:cs typeface="Times New Roman" panose="02020603050405020304" pitchFamily="18" charset="0"/>
                </a:rPr>
                <a:t> </a:t>
              </a:r>
              <a:r>
                <a:rPr lang="en-US" sz="2400" b="1" dirty="0" err="1">
                  <a:solidFill>
                    <a:schemeClr val="bg1"/>
                  </a:solidFill>
                  <a:latin typeface="Times New Roman" panose="02020603050405020304" pitchFamily="18" charset="0"/>
                  <a:cs typeface="Times New Roman" panose="02020603050405020304" pitchFamily="18" charset="0"/>
                </a:rPr>
                <a:t>mềm</a:t>
              </a:r>
              <a:r>
                <a:rPr lang="en-US" sz="2400" b="1" dirty="0">
                  <a:solidFill>
                    <a:schemeClr val="bg1"/>
                  </a:solidFill>
                  <a:latin typeface="Times New Roman" panose="02020603050405020304" pitchFamily="18" charset="0"/>
                  <a:cs typeface="Times New Roman" panose="02020603050405020304" pitchFamily="18" charset="0"/>
                </a:rPr>
                <a:t> </a:t>
              </a:r>
              <a:r>
                <a:rPr lang="en-US" sz="2400" b="1" dirty="0" err="1">
                  <a:solidFill>
                    <a:schemeClr val="bg1"/>
                  </a:solidFill>
                  <a:latin typeface="Times New Roman" panose="02020603050405020304" pitchFamily="18" charset="0"/>
                  <a:cs typeface="Times New Roman" panose="02020603050405020304" pitchFamily="18" charset="0"/>
                </a:rPr>
                <a:t>mô</a:t>
              </a:r>
              <a:r>
                <a:rPr lang="en-US" sz="2400" b="1" dirty="0">
                  <a:solidFill>
                    <a:schemeClr val="bg1"/>
                  </a:solidFill>
                  <a:latin typeface="Times New Roman" panose="02020603050405020304" pitchFamily="18" charset="0"/>
                  <a:cs typeface="Times New Roman" panose="02020603050405020304" pitchFamily="18" charset="0"/>
                </a:rPr>
                <a:t> </a:t>
              </a:r>
              <a:r>
                <a:rPr lang="en-US" sz="2400" b="1" dirty="0" err="1">
                  <a:solidFill>
                    <a:schemeClr val="bg1"/>
                  </a:solidFill>
                  <a:latin typeface="Times New Roman" panose="02020603050405020304" pitchFamily="18" charset="0"/>
                  <a:cs typeface="Times New Roman" panose="02020603050405020304" pitchFamily="18" charset="0"/>
                </a:rPr>
                <a:t>phỏng</a:t>
              </a:r>
              <a:endParaRPr lang="en-US" sz="2400" b="1" dirty="0">
                <a:solidFill>
                  <a:schemeClr val="bg1"/>
                </a:solidFill>
                <a:latin typeface="Times New Roman" panose="02020603050405020304" pitchFamily="18" charset="0"/>
                <a:cs typeface="Times New Roman" panose="02020603050405020304" pitchFamily="18" charset="0"/>
              </a:endParaRPr>
            </a:p>
          </p:txBody>
        </p:sp>
      </p:grpSp>
      <p:pic>
        <p:nvPicPr>
          <p:cNvPr id="18" name="Picture 12">
            <a:extLst>
              <a:ext uri="{FF2B5EF4-FFF2-40B4-BE49-F238E27FC236}">
                <a16:creationId xmlns:a16="http://schemas.microsoft.com/office/drawing/2014/main" id="{642A1509-1315-5E84-EE42-467540F20BDE}"/>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8883" y="68224"/>
            <a:ext cx="1098258" cy="11203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a:extLst>
              <a:ext uri="{FF2B5EF4-FFF2-40B4-BE49-F238E27FC236}">
                <a16:creationId xmlns:a16="http://schemas.microsoft.com/office/drawing/2014/main" id="{C2461904-B262-BAAC-B8AB-EFE91F62A047}"/>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24246" y="3040861"/>
            <a:ext cx="4617429" cy="2935140"/>
          </a:xfrm>
          <a:prstGeom prst="rect">
            <a:avLst/>
          </a:prstGeom>
          <a:noFill/>
          <a:ln>
            <a:noFill/>
          </a:ln>
        </p:spPr>
      </p:pic>
      <p:sp>
        <p:nvSpPr>
          <p:cNvPr id="4" name="TextBox 3">
            <a:extLst>
              <a:ext uri="{FF2B5EF4-FFF2-40B4-BE49-F238E27FC236}">
                <a16:creationId xmlns:a16="http://schemas.microsoft.com/office/drawing/2014/main" id="{635D616B-C657-EEE7-D0A8-5CED817FF4A8}"/>
              </a:ext>
            </a:extLst>
          </p:cNvPr>
          <p:cNvSpPr txBox="1"/>
          <p:nvPr/>
        </p:nvSpPr>
        <p:spPr>
          <a:xfrm>
            <a:off x="2804546" y="5956240"/>
            <a:ext cx="6431569" cy="400110"/>
          </a:xfrm>
          <a:prstGeom prst="rect">
            <a:avLst/>
          </a:prstGeom>
          <a:noFill/>
        </p:spPr>
        <p:txBody>
          <a:bodyPr wrap="none" rtlCol="0">
            <a:spAutoFit/>
          </a:bodyPr>
          <a:lstStyle/>
          <a:p>
            <a:r>
              <a:rPr lang="en-US" sz="2000" dirty="0" err="1">
                <a:latin typeface="Times New Roman" panose="02020603050405020304" pitchFamily="18" charset="0"/>
                <a:cs typeface="Times New Roman" panose="02020603050405020304" pitchFamily="18" charset="0"/>
              </a:rPr>
              <a:t>Sơ</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đồ</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thể</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hiện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vị</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trí</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của</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phần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mềm</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mô</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phỏng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trong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hệ</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thống</a:t>
            </a:r>
            <a:endParaRPr lang="en-US" sz="2000" dirty="0">
              <a:latin typeface="Times New Roman" panose="02020603050405020304" pitchFamily="18" charset="0"/>
              <a:cs typeface="Times New Roman" panose="02020603050405020304" pitchFamily="18" charset="0"/>
            </a:endParaRPr>
          </a:p>
        </p:txBody>
      </p:sp>
      <p:pic>
        <p:nvPicPr>
          <p:cNvPr id="8" name="Picture 6">
            <a:extLst>
              <a:ext uri="{FF2B5EF4-FFF2-40B4-BE49-F238E27FC236}">
                <a16:creationId xmlns:a16="http://schemas.microsoft.com/office/drawing/2014/main" id="{FE52C247-FBD0-A0D5-DBA2-98FFF1A5279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4286" y="1239109"/>
            <a:ext cx="9986057" cy="17863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0987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2B561EB-68C7-4F4C-98CB-864C14F570A5}"/>
              </a:ext>
            </a:extLst>
          </p:cNvPr>
          <p:cNvSpPr>
            <a:spLocks noGrp="1"/>
          </p:cNvSpPr>
          <p:nvPr>
            <p:ph type="sldNum" idx="12"/>
          </p:nvPr>
        </p:nvSpPr>
        <p:spPr/>
        <p:txBody>
          <a:bodyPr/>
          <a:lstStyle/>
          <a:p>
            <a:pPr defTabSz="457200">
              <a:defRPr/>
            </a:pPr>
            <a:fld id="{00000000-1234-1234-1234-123412341234}" type="slidenum">
              <a:rPr lang="en" sz="1600" b="1">
                <a:solidFill>
                  <a:srgbClr val="0091EA"/>
                </a:solidFill>
                <a:latin typeface="Times New Roman" panose="02020603050405020304" pitchFamily="18" charset="0"/>
                <a:cs typeface="Times New Roman" panose="02020603050405020304" pitchFamily="18" charset="0"/>
                <a:sym typeface="Source Sans Pro"/>
              </a:rPr>
              <a:pPr defTabSz="457200">
                <a:defRPr/>
              </a:pPr>
              <a:t>17</a:t>
            </a:fld>
            <a:endParaRPr lang="en" sz="1600" b="1" dirty="0">
              <a:solidFill>
                <a:srgbClr val="0091EA"/>
              </a:solidFill>
              <a:latin typeface="Times New Roman" panose="02020603050405020304" pitchFamily="18" charset="0"/>
              <a:cs typeface="Times New Roman" panose="02020603050405020304" pitchFamily="18" charset="0"/>
              <a:sym typeface="Source Sans Pro"/>
            </a:endParaRPr>
          </a:p>
        </p:txBody>
      </p:sp>
      <p:grpSp>
        <p:nvGrpSpPr>
          <p:cNvPr id="5" name="Group 4">
            <a:extLst>
              <a:ext uri="{FF2B5EF4-FFF2-40B4-BE49-F238E27FC236}">
                <a16:creationId xmlns:a16="http://schemas.microsoft.com/office/drawing/2014/main" id="{F7F81341-487C-6163-9814-D3C61691D7C5}"/>
              </a:ext>
            </a:extLst>
          </p:cNvPr>
          <p:cNvGrpSpPr/>
          <p:nvPr/>
        </p:nvGrpSpPr>
        <p:grpSpPr>
          <a:xfrm>
            <a:off x="1563968" y="401658"/>
            <a:ext cx="6442505" cy="477055"/>
            <a:chOff x="1127073" y="341130"/>
            <a:chExt cx="6442505" cy="477055"/>
          </a:xfrm>
        </p:grpSpPr>
        <p:grpSp>
          <p:nvGrpSpPr>
            <p:cNvPr id="6" name="Group 5">
              <a:extLst>
                <a:ext uri="{FF2B5EF4-FFF2-40B4-BE49-F238E27FC236}">
                  <a16:creationId xmlns:a16="http://schemas.microsoft.com/office/drawing/2014/main" id="{72B5D54C-BC1A-BA63-DB2F-6510140FDDE0}"/>
                </a:ext>
              </a:extLst>
            </p:cNvPr>
            <p:cNvGrpSpPr/>
            <p:nvPr/>
          </p:nvGrpSpPr>
          <p:grpSpPr>
            <a:xfrm>
              <a:off x="1127073" y="352695"/>
              <a:ext cx="6442505" cy="465490"/>
              <a:chOff x="2520298" y="1382109"/>
              <a:chExt cx="6408568" cy="465490"/>
            </a:xfrm>
          </p:grpSpPr>
          <p:sp>
            <p:nvSpPr>
              <p:cNvPr id="11" name="Rectangle 10">
                <a:extLst>
                  <a:ext uri="{FF2B5EF4-FFF2-40B4-BE49-F238E27FC236}">
                    <a16:creationId xmlns:a16="http://schemas.microsoft.com/office/drawing/2014/main" id="{5EFC1D94-72F6-5376-A485-33BDF42C5E52}"/>
                  </a:ext>
                </a:extLst>
              </p:cNvPr>
              <p:cNvSpPr/>
              <p:nvPr/>
            </p:nvSpPr>
            <p:spPr bwMode="auto">
              <a:xfrm>
                <a:off x="2520298" y="1382110"/>
                <a:ext cx="5920888" cy="465489"/>
              </a:xfrm>
              <a:prstGeom prst="rect">
                <a:avLst/>
              </a:prstGeom>
              <a:gradFill flip="none" rotWithShape="1">
                <a:gsLst>
                  <a:gs pos="10000">
                    <a:srgbClr val="0070C0"/>
                  </a:gs>
                  <a:gs pos="50000">
                    <a:srgbClr val="0070C0"/>
                  </a:gs>
                  <a:gs pos="100000">
                    <a:srgbClr val="0070C0"/>
                  </a:gs>
                </a:gsLst>
                <a:lin ang="0" scaled="1"/>
                <a:tileRect/>
              </a:gra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dirty="0">
                  <a:latin typeface="Times New Roman" panose="02020603050405020304" pitchFamily="18" charset="0"/>
                  <a:cs typeface="Times New Roman" panose="02020603050405020304" pitchFamily="18" charset="0"/>
                </a:endParaRPr>
              </a:p>
            </p:txBody>
          </p:sp>
          <p:sp>
            <p:nvSpPr>
              <p:cNvPr id="17" name="Flowchart: Delay 16">
                <a:extLst>
                  <a:ext uri="{FF2B5EF4-FFF2-40B4-BE49-F238E27FC236}">
                    <a16:creationId xmlns:a16="http://schemas.microsoft.com/office/drawing/2014/main" id="{22D88E42-D97A-6F33-AF48-59B02AC30F3A}"/>
                  </a:ext>
                </a:extLst>
              </p:cNvPr>
              <p:cNvSpPr/>
              <p:nvPr/>
            </p:nvSpPr>
            <p:spPr>
              <a:xfrm>
                <a:off x="8441186" y="1382109"/>
                <a:ext cx="487680" cy="465489"/>
              </a:xfrm>
              <a:prstGeom prst="flowChartDelay">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Times New Roman" panose="02020603050405020304" pitchFamily="18" charset="0"/>
                  <a:cs typeface="Times New Roman" panose="02020603050405020304" pitchFamily="18" charset="0"/>
                </a:endParaRPr>
              </a:p>
            </p:txBody>
          </p:sp>
        </p:grpSp>
        <p:sp>
          <p:nvSpPr>
            <p:cNvPr id="7" name="TextBox 6">
              <a:extLst>
                <a:ext uri="{FF2B5EF4-FFF2-40B4-BE49-F238E27FC236}">
                  <a16:creationId xmlns:a16="http://schemas.microsoft.com/office/drawing/2014/main" id="{286A291A-548C-299B-4689-726487ADE1B2}"/>
                </a:ext>
              </a:extLst>
            </p:cNvPr>
            <p:cNvSpPr txBox="1"/>
            <p:nvPr/>
          </p:nvSpPr>
          <p:spPr>
            <a:xfrm>
              <a:off x="1589956" y="341130"/>
              <a:ext cx="4341091" cy="461665"/>
            </a:xfrm>
            <a:prstGeom prst="rect">
              <a:avLst/>
            </a:prstGeom>
            <a:noFill/>
          </p:spPr>
          <p:txBody>
            <a:bodyPr wrap="square" anchor="ctr">
              <a:spAutoFit/>
            </a:bodyPr>
            <a:lstStyle/>
            <a:p>
              <a:pPr>
                <a:defRPr/>
              </a:pPr>
              <a:r>
                <a:rPr lang="en-US" sz="2400" b="1" dirty="0" err="1">
                  <a:solidFill>
                    <a:schemeClr val="bg1"/>
                  </a:solidFill>
                  <a:latin typeface="Times New Roman" panose="02020603050405020304" pitchFamily="18" charset="0"/>
                  <a:cs typeface="Times New Roman" panose="02020603050405020304" pitchFamily="18" charset="0"/>
                </a:rPr>
                <a:t>Thiết</a:t>
              </a:r>
              <a:r>
                <a:rPr lang="en-US" sz="2400" b="1" dirty="0">
                  <a:solidFill>
                    <a:schemeClr val="bg1"/>
                  </a:solidFill>
                  <a:latin typeface="Times New Roman" panose="02020603050405020304" pitchFamily="18" charset="0"/>
                  <a:cs typeface="Times New Roman" panose="02020603050405020304" pitchFamily="18" charset="0"/>
                </a:rPr>
                <a:t> </a:t>
              </a:r>
              <a:r>
                <a:rPr lang="en-US" sz="2400" b="1" dirty="0" err="1">
                  <a:solidFill>
                    <a:schemeClr val="bg1"/>
                  </a:solidFill>
                  <a:latin typeface="Times New Roman" panose="02020603050405020304" pitchFamily="18" charset="0"/>
                  <a:cs typeface="Times New Roman" panose="02020603050405020304" pitchFamily="18" charset="0"/>
                </a:rPr>
                <a:t>kế</a:t>
              </a:r>
              <a:r>
                <a:rPr lang="en-US" sz="2400" b="1" dirty="0">
                  <a:solidFill>
                    <a:schemeClr val="bg1"/>
                  </a:solidFill>
                  <a:latin typeface="Times New Roman" panose="02020603050405020304" pitchFamily="18" charset="0"/>
                  <a:cs typeface="Times New Roman" panose="02020603050405020304" pitchFamily="18" charset="0"/>
                </a:rPr>
                <a:t> </a:t>
              </a:r>
              <a:r>
                <a:rPr lang="en-US" sz="2400" b="1" dirty="0" err="1">
                  <a:solidFill>
                    <a:schemeClr val="bg1"/>
                  </a:solidFill>
                  <a:latin typeface="Times New Roman" panose="02020603050405020304" pitchFamily="18" charset="0"/>
                  <a:cs typeface="Times New Roman" panose="02020603050405020304" pitchFamily="18" charset="0"/>
                </a:rPr>
                <a:t>phần</a:t>
              </a:r>
              <a:r>
                <a:rPr lang="en-US" sz="2400" b="1" dirty="0">
                  <a:solidFill>
                    <a:schemeClr val="bg1"/>
                  </a:solidFill>
                  <a:latin typeface="Times New Roman" panose="02020603050405020304" pitchFamily="18" charset="0"/>
                  <a:cs typeface="Times New Roman" panose="02020603050405020304" pitchFamily="18" charset="0"/>
                </a:rPr>
                <a:t> </a:t>
              </a:r>
              <a:r>
                <a:rPr lang="en-US" sz="2400" b="1" dirty="0" err="1">
                  <a:solidFill>
                    <a:schemeClr val="bg1"/>
                  </a:solidFill>
                  <a:latin typeface="Times New Roman" panose="02020603050405020304" pitchFamily="18" charset="0"/>
                  <a:cs typeface="Times New Roman" panose="02020603050405020304" pitchFamily="18" charset="0"/>
                </a:rPr>
                <a:t>mềm</a:t>
              </a:r>
              <a:r>
                <a:rPr lang="en-US" sz="2400" b="1" dirty="0">
                  <a:solidFill>
                    <a:schemeClr val="bg1"/>
                  </a:solidFill>
                  <a:latin typeface="Times New Roman" panose="02020603050405020304" pitchFamily="18" charset="0"/>
                  <a:cs typeface="Times New Roman" panose="02020603050405020304" pitchFamily="18" charset="0"/>
                </a:rPr>
                <a:t> </a:t>
              </a:r>
              <a:r>
                <a:rPr lang="en-US" sz="2400" b="1" dirty="0" err="1">
                  <a:solidFill>
                    <a:schemeClr val="bg1"/>
                  </a:solidFill>
                  <a:latin typeface="Times New Roman" panose="02020603050405020304" pitchFamily="18" charset="0"/>
                  <a:cs typeface="Times New Roman" panose="02020603050405020304" pitchFamily="18" charset="0"/>
                </a:rPr>
                <a:t>mô</a:t>
              </a:r>
              <a:r>
                <a:rPr lang="en-US" sz="2400" b="1" dirty="0">
                  <a:solidFill>
                    <a:schemeClr val="bg1"/>
                  </a:solidFill>
                  <a:latin typeface="Times New Roman" panose="02020603050405020304" pitchFamily="18" charset="0"/>
                  <a:cs typeface="Times New Roman" panose="02020603050405020304" pitchFamily="18" charset="0"/>
                </a:rPr>
                <a:t> </a:t>
              </a:r>
              <a:r>
                <a:rPr lang="en-US" sz="2400" b="1" dirty="0" err="1">
                  <a:solidFill>
                    <a:schemeClr val="bg1"/>
                  </a:solidFill>
                  <a:latin typeface="Times New Roman" panose="02020603050405020304" pitchFamily="18" charset="0"/>
                  <a:cs typeface="Times New Roman" panose="02020603050405020304" pitchFamily="18" charset="0"/>
                </a:rPr>
                <a:t>phỏng</a:t>
              </a:r>
              <a:endParaRPr lang="en-US" sz="2400" b="1" dirty="0">
                <a:solidFill>
                  <a:schemeClr val="bg1"/>
                </a:solidFill>
                <a:latin typeface="Times New Roman" panose="02020603050405020304" pitchFamily="18" charset="0"/>
                <a:cs typeface="Times New Roman" panose="02020603050405020304" pitchFamily="18" charset="0"/>
              </a:endParaRPr>
            </a:p>
          </p:txBody>
        </p:sp>
      </p:grpSp>
      <p:pic>
        <p:nvPicPr>
          <p:cNvPr id="18" name="Picture 12">
            <a:extLst>
              <a:ext uri="{FF2B5EF4-FFF2-40B4-BE49-F238E27FC236}">
                <a16:creationId xmlns:a16="http://schemas.microsoft.com/office/drawing/2014/main" id="{642A1509-1315-5E84-EE42-467540F20BDE}"/>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8883" y="68224"/>
            <a:ext cx="1098258" cy="11203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7">
            <a:extLst>
              <a:ext uri="{FF2B5EF4-FFF2-40B4-BE49-F238E27FC236}">
                <a16:creationId xmlns:a16="http://schemas.microsoft.com/office/drawing/2014/main" id="{673AC980-51A8-B09C-6965-D57A8B186AA6}"/>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1868" y="1676400"/>
            <a:ext cx="3090545" cy="3505200"/>
          </a:xfrm>
          <a:prstGeom prst="rect">
            <a:avLst/>
          </a:prstGeom>
          <a:noFill/>
        </p:spPr>
      </p:pic>
      <p:pic>
        <p:nvPicPr>
          <p:cNvPr id="10" name="Picture 9">
            <a:extLst>
              <a:ext uri="{FF2B5EF4-FFF2-40B4-BE49-F238E27FC236}">
                <a16:creationId xmlns:a16="http://schemas.microsoft.com/office/drawing/2014/main" id="{8735AD67-854B-8A5D-53B5-0743B0A1EB01}"/>
              </a:ext>
            </a:extLst>
          </p:cNvPr>
          <p:cNvPicPr>
            <a:picLocks noChangeAspect="1"/>
          </p:cNvPicPr>
          <p:nvPr/>
        </p:nvPicPr>
        <p:blipFill>
          <a:blip r:embed="rId4"/>
          <a:stretch>
            <a:fillRect/>
          </a:stretch>
        </p:blipFill>
        <p:spPr>
          <a:xfrm>
            <a:off x="4225292" y="2016369"/>
            <a:ext cx="7482155" cy="2825262"/>
          </a:xfrm>
          <a:prstGeom prst="rect">
            <a:avLst/>
          </a:prstGeom>
        </p:spPr>
      </p:pic>
      <p:pic>
        <p:nvPicPr>
          <p:cNvPr id="12" name="Picture 11">
            <a:extLst>
              <a:ext uri="{FF2B5EF4-FFF2-40B4-BE49-F238E27FC236}">
                <a16:creationId xmlns:a16="http://schemas.microsoft.com/office/drawing/2014/main" id="{D6D47E87-C89C-6842-F252-D6DE3EB9A826}"/>
              </a:ext>
            </a:extLst>
          </p:cNvPr>
          <p:cNvPicPr>
            <a:picLocks noChangeAspect="1"/>
          </p:cNvPicPr>
          <p:nvPr/>
        </p:nvPicPr>
        <p:blipFill>
          <a:blip r:embed="rId4"/>
          <a:stretch>
            <a:fillRect/>
          </a:stretch>
        </p:blipFill>
        <p:spPr>
          <a:xfrm>
            <a:off x="4377692" y="2168769"/>
            <a:ext cx="7482155" cy="2825262"/>
          </a:xfrm>
          <a:prstGeom prst="rect">
            <a:avLst/>
          </a:prstGeom>
        </p:spPr>
      </p:pic>
    </p:spTree>
    <p:extLst>
      <p:ext uri="{BB962C8B-B14F-4D97-AF65-F5344CB8AC3E}">
        <p14:creationId xmlns:p14="http://schemas.microsoft.com/office/powerpoint/2010/main" val="2355227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2B561EB-68C7-4F4C-98CB-864C14F570A5}"/>
              </a:ext>
            </a:extLst>
          </p:cNvPr>
          <p:cNvSpPr>
            <a:spLocks noGrp="1"/>
          </p:cNvSpPr>
          <p:nvPr>
            <p:ph type="sldNum" idx="12"/>
          </p:nvPr>
        </p:nvSpPr>
        <p:spPr/>
        <p:txBody>
          <a:bodyPr/>
          <a:lstStyle/>
          <a:p>
            <a:pPr defTabSz="457200">
              <a:defRPr/>
            </a:pPr>
            <a:fld id="{00000000-1234-1234-1234-123412341234}" type="slidenum">
              <a:rPr lang="en" sz="1600" b="1">
                <a:solidFill>
                  <a:srgbClr val="0091EA"/>
                </a:solidFill>
                <a:latin typeface="Times New Roman" panose="02020603050405020304" pitchFamily="18" charset="0"/>
                <a:cs typeface="Times New Roman" panose="02020603050405020304" pitchFamily="18" charset="0"/>
                <a:sym typeface="Source Sans Pro"/>
              </a:rPr>
              <a:pPr defTabSz="457200">
                <a:defRPr/>
              </a:pPr>
              <a:t>18</a:t>
            </a:fld>
            <a:endParaRPr lang="en" sz="1600" b="1" dirty="0">
              <a:solidFill>
                <a:srgbClr val="0091EA"/>
              </a:solidFill>
              <a:latin typeface="Times New Roman" panose="02020603050405020304" pitchFamily="18" charset="0"/>
              <a:cs typeface="Times New Roman" panose="02020603050405020304" pitchFamily="18" charset="0"/>
              <a:sym typeface="Source Sans Pro"/>
            </a:endParaRPr>
          </a:p>
        </p:txBody>
      </p:sp>
      <p:grpSp>
        <p:nvGrpSpPr>
          <p:cNvPr id="5" name="Group 4">
            <a:extLst>
              <a:ext uri="{FF2B5EF4-FFF2-40B4-BE49-F238E27FC236}">
                <a16:creationId xmlns:a16="http://schemas.microsoft.com/office/drawing/2014/main" id="{F7F81341-487C-6163-9814-D3C61691D7C5}"/>
              </a:ext>
            </a:extLst>
          </p:cNvPr>
          <p:cNvGrpSpPr/>
          <p:nvPr/>
        </p:nvGrpSpPr>
        <p:grpSpPr>
          <a:xfrm>
            <a:off x="1563968" y="401658"/>
            <a:ext cx="6442505" cy="477055"/>
            <a:chOff x="1127073" y="341130"/>
            <a:chExt cx="6442505" cy="477055"/>
          </a:xfrm>
        </p:grpSpPr>
        <p:grpSp>
          <p:nvGrpSpPr>
            <p:cNvPr id="6" name="Group 5">
              <a:extLst>
                <a:ext uri="{FF2B5EF4-FFF2-40B4-BE49-F238E27FC236}">
                  <a16:creationId xmlns:a16="http://schemas.microsoft.com/office/drawing/2014/main" id="{72B5D54C-BC1A-BA63-DB2F-6510140FDDE0}"/>
                </a:ext>
              </a:extLst>
            </p:cNvPr>
            <p:cNvGrpSpPr/>
            <p:nvPr/>
          </p:nvGrpSpPr>
          <p:grpSpPr>
            <a:xfrm>
              <a:off x="1127073" y="352695"/>
              <a:ext cx="6442505" cy="465490"/>
              <a:chOff x="2520298" y="1382109"/>
              <a:chExt cx="6408568" cy="465490"/>
            </a:xfrm>
          </p:grpSpPr>
          <p:sp>
            <p:nvSpPr>
              <p:cNvPr id="11" name="Rectangle 10">
                <a:extLst>
                  <a:ext uri="{FF2B5EF4-FFF2-40B4-BE49-F238E27FC236}">
                    <a16:creationId xmlns:a16="http://schemas.microsoft.com/office/drawing/2014/main" id="{5EFC1D94-72F6-5376-A485-33BDF42C5E52}"/>
                  </a:ext>
                </a:extLst>
              </p:cNvPr>
              <p:cNvSpPr/>
              <p:nvPr/>
            </p:nvSpPr>
            <p:spPr bwMode="auto">
              <a:xfrm>
                <a:off x="2520298" y="1382110"/>
                <a:ext cx="5920888" cy="465489"/>
              </a:xfrm>
              <a:prstGeom prst="rect">
                <a:avLst/>
              </a:prstGeom>
              <a:gradFill flip="none" rotWithShape="1">
                <a:gsLst>
                  <a:gs pos="10000">
                    <a:srgbClr val="0070C0"/>
                  </a:gs>
                  <a:gs pos="50000">
                    <a:srgbClr val="0070C0"/>
                  </a:gs>
                  <a:gs pos="100000">
                    <a:srgbClr val="0070C0"/>
                  </a:gs>
                </a:gsLst>
                <a:lin ang="0" scaled="1"/>
                <a:tileRect/>
              </a:gra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dirty="0">
                  <a:latin typeface="Times New Roman" panose="02020603050405020304" pitchFamily="18" charset="0"/>
                  <a:cs typeface="Times New Roman" panose="02020603050405020304" pitchFamily="18" charset="0"/>
                </a:endParaRPr>
              </a:p>
            </p:txBody>
          </p:sp>
          <p:sp>
            <p:nvSpPr>
              <p:cNvPr id="17" name="Flowchart: Delay 16">
                <a:extLst>
                  <a:ext uri="{FF2B5EF4-FFF2-40B4-BE49-F238E27FC236}">
                    <a16:creationId xmlns:a16="http://schemas.microsoft.com/office/drawing/2014/main" id="{22D88E42-D97A-6F33-AF48-59B02AC30F3A}"/>
                  </a:ext>
                </a:extLst>
              </p:cNvPr>
              <p:cNvSpPr/>
              <p:nvPr/>
            </p:nvSpPr>
            <p:spPr>
              <a:xfrm>
                <a:off x="8441186" y="1382109"/>
                <a:ext cx="487680" cy="465489"/>
              </a:xfrm>
              <a:prstGeom prst="flowChartDelay">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Times New Roman" panose="02020603050405020304" pitchFamily="18" charset="0"/>
                  <a:cs typeface="Times New Roman" panose="02020603050405020304" pitchFamily="18" charset="0"/>
                </a:endParaRPr>
              </a:p>
            </p:txBody>
          </p:sp>
        </p:grpSp>
        <p:sp>
          <p:nvSpPr>
            <p:cNvPr id="7" name="TextBox 6">
              <a:extLst>
                <a:ext uri="{FF2B5EF4-FFF2-40B4-BE49-F238E27FC236}">
                  <a16:creationId xmlns:a16="http://schemas.microsoft.com/office/drawing/2014/main" id="{286A291A-548C-299B-4689-726487ADE1B2}"/>
                </a:ext>
              </a:extLst>
            </p:cNvPr>
            <p:cNvSpPr txBox="1"/>
            <p:nvPr/>
          </p:nvSpPr>
          <p:spPr>
            <a:xfrm>
              <a:off x="1589956" y="341130"/>
              <a:ext cx="4341091" cy="461665"/>
            </a:xfrm>
            <a:prstGeom prst="rect">
              <a:avLst/>
            </a:prstGeom>
            <a:noFill/>
          </p:spPr>
          <p:txBody>
            <a:bodyPr wrap="square" anchor="ctr">
              <a:spAutoFit/>
            </a:bodyPr>
            <a:lstStyle/>
            <a:p>
              <a:pPr>
                <a:defRPr/>
              </a:pPr>
              <a:r>
                <a:rPr lang="en-US" sz="2400" b="1" dirty="0" err="1">
                  <a:solidFill>
                    <a:schemeClr val="bg1"/>
                  </a:solidFill>
                  <a:latin typeface="Times New Roman" panose="02020603050405020304" pitchFamily="18" charset="0"/>
                  <a:cs typeface="Times New Roman" panose="02020603050405020304" pitchFamily="18" charset="0"/>
                </a:rPr>
                <a:t>Thiết</a:t>
              </a:r>
              <a:r>
                <a:rPr lang="en-US" sz="2400" b="1" dirty="0">
                  <a:solidFill>
                    <a:schemeClr val="bg1"/>
                  </a:solidFill>
                  <a:latin typeface="Times New Roman" panose="02020603050405020304" pitchFamily="18" charset="0"/>
                  <a:cs typeface="Times New Roman" panose="02020603050405020304" pitchFamily="18" charset="0"/>
                </a:rPr>
                <a:t> </a:t>
              </a:r>
              <a:r>
                <a:rPr lang="en-US" sz="2400" b="1" dirty="0" err="1">
                  <a:solidFill>
                    <a:schemeClr val="bg1"/>
                  </a:solidFill>
                  <a:latin typeface="Times New Roman" panose="02020603050405020304" pitchFamily="18" charset="0"/>
                  <a:cs typeface="Times New Roman" panose="02020603050405020304" pitchFamily="18" charset="0"/>
                </a:rPr>
                <a:t>kế</a:t>
              </a:r>
              <a:r>
                <a:rPr lang="en-US" sz="2400" b="1" dirty="0">
                  <a:solidFill>
                    <a:schemeClr val="bg1"/>
                  </a:solidFill>
                  <a:latin typeface="Times New Roman" panose="02020603050405020304" pitchFamily="18" charset="0"/>
                  <a:cs typeface="Times New Roman" panose="02020603050405020304" pitchFamily="18" charset="0"/>
                </a:rPr>
                <a:t> </a:t>
              </a:r>
              <a:r>
                <a:rPr lang="en-US" sz="2400" b="1" dirty="0" err="1">
                  <a:solidFill>
                    <a:schemeClr val="bg1"/>
                  </a:solidFill>
                  <a:latin typeface="Times New Roman" panose="02020603050405020304" pitchFamily="18" charset="0"/>
                  <a:cs typeface="Times New Roman" panose="02020603050405020304" pitchFamily="18" charset="0"/>
                </a:rPr>
                <a:t>phần</a:t>
              </a:r>
              <a:r>
                <a:rPr lang="en-US" sz="2400" b="1" dirty="0">
                  <a:solidFill>
                    <a:schemeClr val="bg1"/>
                  </a:solidFill>
                  <a:latin typeface="Times New Roman" panose="02020603050405020304" pitchFamily="18" charset="0"/>
                  <a:cs typeface="Times New Roman" panose="02020603050405020304" pitchFamily="18" charset="0"/>
                </a:rPr>
                <a:t> </a:t>
              </a:r>
              <a:r>
                <a:rPr lang="en-US" sz="2400" b="1" dirty="0" err="1">
                  <a:solidFill>
                    <a:schemeClr val="bg1"/>
                  </a:solidFill>
                  <a:latin typeface="Times New Roman" panose="02020603050405020304" pitchFamily="18" charset="0"/>
                  <a:cs typeface="Times New Roman" panose="02020603050405020304" pitchFamily="18" charset="0"/>
                </a:rPr>
                <a:t>mềm</a:t>
              </a:r>
              <a:r>
                <a:rPr lang="en-US" sz="2400" b="1" dirty="0">
                  <a:solidFill>
                    <a:schemeClr val="bg1"/>
                  </a:solidFill>
                  <a:latin typeface="Times New Roman" panose="02020603050405020304" pitchFamily="18" charset="0"/>
                  <a:cs typeface="Times New Roman" panose="02020603050405020304" pitchFamily="18" charset="0"/>
                </a:rPr>
                <a:t> </a:t>
              </a:r>
              <a:r>
                <a:rPr lang="en-US" sz="2400" b="1" dirty="0" err="1">
                  <a:solidFill>
                    <a:schemeClr val="bg1"/>
                  </a:solidFill>
                  <a:latin typeface="Times New Roman" panose="02020603050405020304" pitchFamily="18" charset="0"/>
                  <a:cs typeface="Times New Roman" panose="02020603050405020304" pitchFamily="18" charset="0"/>
                </a:rPr>
                <a:t>mô</a:t>
              </a:r>
              <a:r>
                <a:rPr lang="en-US" sz="2400" b="1" dirty="0">
                  <a:solidFill>
                    <a:schemeClr val="bg1"/>
                  </a:solidFill>
                  <a:latin typeface="Times New Roman" panose="02020603050405020304" pitchFamily="18" charset="0"/>
                  <a:cs typeface="Times New Roman" panose="02020603050405020304" pitchFamily="18" charset="0"/>
                </a:rPr>
                <a:t> </a:t>
              </a:r>
              <a:r>
                <a:rPr lang="en-US" sz="2400" b="1" dirty="0" err="1">
                  <a:solidFill>
                    <a:schemeClr val="bg1"/>
                  </a:solidFill>
                  <a:latin typeface="Times New Roman" panose="02020603050405020304" pitchFamily="18" charset="0"/>
                  <a:cs typeface="Times New Roman" panose="02020603050405020304" pitchFamily="18" charset="0"/>
                </a:rPr>
                <a:t>phỏng</a:t>
              </a:r>
              <a:endParaRPr lang="en-US" sz="2400" b="1" dirty="0">
                <a:solidFill>
                  <a:schemeClr val="bg1"/>
                </a:solidFill>
                <a:latin typeface="Times New Roman" panose="02020603050405020304" pitchFamily="18" charset="0"/>
                <a:cs typeface="Times New Roman" panose="02020603050405020304" pitchFamily="18" charset="0"/>
              </a:endParaRPr>
            </a:p>
          </p:txBody>
        </p:sp>
      </p:grpSp>
      <p:pic>
        <p:nvPicPr>
          <p:cNvPr id="18" name="Picture 12">
            <a:extLst>
              <a:ext uri="{FF2B5EF4-FFF2-40B4-BE49-F238E27FC236}">
                <a16:creationId xmlns:a16="http://schemas.microsoft.com/office/drawing/2014/main" id="{642A1509-1315-5E84-EE42-467540F20BDE}"/>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8883" y="68224"/>
            <a:ext cx="1098258" cy="11203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a:extLst>
              <a:ext uri="{FF2B5EF4-FFF2-40B4-BE49-F238E27FC236}">
                <a16:creationId xmlns:a16="http://schemas.microsoft.com/office/drawing/2014/main" id="{DF6DBBBC-1944-2268-152D-594ADFB6F4A7}"/>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65471" y="1878255"/>
            <a:ext cx="5030529" cy="3801575"/>
          </a:xfrm>
          <a:prstGeom prst="rect">
            <a:avLst/>
          </a:prstGeom>
          <a:noFill/>
          <a:ln>
            <a:noFill/>
          </a:ln>
        </p:spPr>
      </p:pic>
      <p:pic>
        <p:nvPicPr>
          <p:cNvPr id="4" name="Picture 3">
            <a:extLst>
              <a:ext uri="{FF2B5EF4-FFF2-40B4-BE49-F238E27FC236}">
                <a16:creationId xmlns:a16="http://schemas.microsoft.com/office/drawing/2014/main" id="{BD9388F8-7D15-AFFC-0955-FB3EF857C7B7}"/>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321162" y="1878255"/>
            <a:ext cx="1985645" cy="3676650"/>
          </a:xfrm>
          <a:prstGeom prst="rect">
            <a:avLst/>
          </a:prstGeom>
          <a:noFill/>
          <a:ln>
            <a:noFill/>
          </a:ln>
        </p:spPr>
      </p:pic>
      <p:sp>
        <p:nvSpPr>
          <p:cNvPr id="9" name="TextBox 8">
            <a:extLst>
              <a:ext uri="{FF2B5EF4-FFF2-40B4-BE49-F238E27FC236}">
                <a16:creationId xmlns:a16="http://schemas.microsoft.com/office/drawing/2014/main" id="{0B4E39EA-2057-0DE6-CEB1-7AEF8EF6EA7C}"/>
              </a:ext>
            </a:extLst>
          </p:cNvPr>
          <p:cNvSpPr txBox="1"/>
          <p:nvPr/>
        </p:nvSpPr>
        <p:spPr>
          <a:xfrm>
            <a:off x="2108216" y="5956240"/>
            <a:ext cx="2945037" cy="400110"/>
          </a:xfrm>
          <a:prstGeom prst="rect">
            <a:avLst/>
          </a:prstGeom>
          <a:noFill/>
        </p:spPr>
        <p:txBody>
          <a:bodyPr wrap="none" rtlCol="0">
            <a:spAutoFit/>
          </a:bodyPr>
          <a:lstStyle/>
          <a:p>
            <a:r>
              <a:rPr lang="en-US" sz="2000" dirty="0" err="1">
                <a:latin typeface="Times New Roman" panose="02020603050405020304" pitchFamily="18" charset="0"/>
                <a:cs typeface="Times New Roman" panose="02020603050405020304" pitchFamily="18" charset="0"/>
              </a:rPr>
              <a:t>Chức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năng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động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học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thuận</a:t>
            </a:r>
            <a:endParaRPr lang="en-US" sz="2000" dirty="0">
              <a:latin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id="{86A13AAF-A16B-7487-96B0-DFD7214D73F7}"/>
              </a:ext>
            </a:extLst>
          </p:cNvPr>
          <p:cNvSpPr txBox="1"/>
          <p:nvPr/>
        </p:nvSpPr>
        <p:spPr>
          <a:xfrm>
            <a:off x="7516210" y="5956240"/>
            <a:ext cx="3073277" cy="400110"/>
          </a:xfrm>
          <a:prstGeom prst="rect">
            <a:avLst/>
          </a:prstGeom>
          <a:noFill/>
        </p:spPr>
        <p:txBody>
          <a:bodyPr wrap="none" rtlCol="0">
            <a:spAutoFit/>
          </a:bodyPr>
          <a:lstStyle/>
          <a:p>
            <a:r>
              <a:rPr lang="en-US" sz="2000" dirty="0" err="1">
                <a:latin typeface="Times New Roman" panose="02020603050405020304" pitchFamily="18" charset="0"/>
                <a:cs typeface="Times New Roman" panose="02020603050405020304" pitchFamily="18" charset="0"/>
              </a:rPr>
              <a:t>Chức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năng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động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học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nghịch</a:t>
            </a: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611504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2B561EB-68C7-4F4C-98CB-864C14F570A5}"/>
              </a:ext>
            </a:extLst>
          </p:cNvPr>
          <p:cNvSpPr>
            <a:spLocks noGrp="1"/>
          </p:cNvSpPr>
          <p:nvPr>
            <p:ph type="sldNum" idx="12"/>
          </p:nvPr>
        </p:nvSpPr>
        <p:spPr/>
        <p:txBody>
          <a:bodyPr/>
          <a:lstStyle/>
          <a:p>
            <a:pPr defTabSz="457200">
              <a:defRPr/>
            </a:pPr>
            <a:fld id="{00000000-1234-1234-1234-123412341234}" type="slidenum">
              <a:rPr lang="en" sz="1300" b="1">
                <a:solidFill>
                  <a:srgbClr val="0091EA"/>
                </a:solidFill>
                <a:latin typeface="Times New Roman" panose="02020603050405020304" pitchFamily="18" charset="0"/>
                <a:cs typeface="Times New Roman" panose="02020603050405020304" pitchFamily="18" charset="0"/>
                <a:sym typeface="Source Sans Pro"/>
              </a:rPr>
              <a:pPr defTabSz="457200">
                <a:defRPr/>
              </a:pPr>
              <a:t>19</a:t>
            </a:fld>
            <a:endParaRPr lang="en" sz="1300" b="1">
              <a:solidFill>
                <a:srgbClr val="0091EA"/>
              </a:solidFill>
              <a:latin typeface="Times New Roman" panose="02020603050405020304" pitchFamily="18" charset="0"/>
              <a:cs typeface="Times New Roman" panose="02020603050405020304" pitchFamily="18" charset="0"/>
              <a:sym typeface="Source Sans Pro"/>
            </a:endParaRPr>
          </a:p>
        </p:txBody>
      </p:sp>
      <p:grpSp>
        <p:nvGrpSpPr>
          <p:cNvPr id="4" name="Group 3">
            <a:extLst>
              <a:ext uri="{FF2B5EF4-FFF2-40B4-BE49-F238E27FC236}">
                <a16:creationId xmlns:a16="http://schemas.microsoft.com/office/drawing/2014/main" id="{7220FB7B-03CE-22AE-827C-6B4E2896E3B1}"/>
              </a:ext>
            </a:extLst>
          </p:cNvPr>
          <p:cNvGrpSpPr/>
          <p:nvPr/>
        </p:nvGrpSpPr>
        <p:grpSpPr>
          <a:xfrm>
            <a:off x="1563968" y="401658"/>
            <a:ext cx="7230897" cy="477055"/>
            <a:chOff x="1127073" y="341130"/>
            <a:chExt cx="7230897" cy="477055"/>
          </a:xfrm>
        </p:grpSpPr>
        <p:grpSp>
          <p:nvGrpSpPr>
            <p:cNvPr id="5" name="Group 4">
              <a:extLst>
                <a:ext uri="{FF2B5EF4-FFF2-40B4-BE49-F238E27FC236}">
                  <a16:creationId xmlns:a16="http://schemas.microsoft.com/office/drawing/2014/main" id="{7AE8A897-276D-FBE9-635F-5E93F94A8B2D}"/>
                </a:ext>
              </a:extLst>
            </p:cNvPr>
            <p:cNvGrpSpPr/>
            <p:nvPr/>
          </p:nvGrpSpPr>
          <p:grpSpPr>
            <a:xfrm>
              <a:off x="1127073" y="352695"/>
              <a:ext cx="6442505" cy="465490"/>
              <a:chOff x="2520298" y="1382109"/>
              <a:chExt cx="6408568" cy="465490"/>
            </a:xfrm>
          </p:grpSpPr>
          <p:sp>
            <p:nvSpPr>
              <p:cNvPr id="7" name="Rectangle 6">
                <a:extLst>
                  <a:ext uri="{FF2B5EF4-FFF2-40B4-BE49-F238E27FC236}">
                    <a16:creationId xmlns:a16="http://schemas.microsoft.com/office/drawing/2014/main" id="{CBE4D0CD-58A2-1B7C-26F1-4FD88001D679}"/>
                  </a:ext>
                </a:extLst>
              </p:cNvPr>
              <p:cNvSpPr/>
              <p:nvPr/>
            </p:nvSpPr>
            <p:spPr bwMode="auto">
              <a:xfrm>
                <a:off x="2520298" y="1382110"/>
                <a:ext cx="5920888" cy="465489"/>
              </a:xfrm>
              <a:prstGeom prst="rect">
                <a:avLst/>
              </a:prstGeom>
              <a:gradFill flip="none" rotWithShape="1">
                <a:gsLst>
                  <a:gs pos="10000">
                    <a:srgbClr val="0070C0"/>
                  </a:gs>
                  <a:gs pos="50000">
                    <a:srgbClr val="0070C0"/>
                  </a:gs>
                  <a:gs pos="100000">
                    <a:srgbClr val="0070C0"/>
                  </a:gs>
                </a:gsLst>
                <a:lin ang="0" scaled="1"/>
                <a:tileRect/>
              </a:gra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dirty="0">
                  <a:latin typeface="Times New Roman" panose="02020603050405020304" pitchFamily="18" charset="0"/>
                  <a:cs typeface="Times New Roman" panose="02020603050405020304" pitchFamily="18" charset="0"/>
                </a:endParaRPr>
              </a:p>
            </p:txBody>
          </p:sp>
          <p:sp>
            <p:nvSpPr>
              <p:cNvPr id="11" name="Flowchart: Delay 10">
                <a:extLst>
                  <a:ext uri="{FF2B5EF4-FFF2-40B4-BE49-F238E27FC236}">
                    <a16:creationId xmlns:a16="http://schemas.microsoft.com/office/drawing/2014/main" id="{225FED8F-4E08-6C75-868C-0B4B155172E1}"/>
                  </a:ext>
                </a:extLst>
              </p:cNvPr>
              <p:cNvSpPr/>
              <p:nvPr/>
            </p:nvSpPr>
            <p:spPr>
              <a:xfrm>
                <a:off x="8441186" y="1382109"/>
                <a:ext cx="487680" cy="465489"/>
              </a:xfrm>
              <a:prstGeom prst="flowChartDelay">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Times New Roman" panose="02020603050405020304" pitchFamily="18" charset="0"/>
                  <a:cs typeface="Times New Roman" panose="02020603050405020304" pitchFamily="18" charset="0"/>
                </a:endParaRPr>
              </a:p>
            </p:txBody>
          </p:sp>
        </p:grpSp>
        <p:sp>
          <p:nvSpPr>
            <p:cNvPr id="6" name="TextBox 5">
              <a:extLst>
                <a:ext uri="{FF2B5EF4-FFF2-40B4-BE49-F238E27FC236}">
                  <a16:creationId xmlns:a16="http://schemas.microsoft.com/office/drawing/2014/main" id="{BD23F1B7-DCF2-BA88-CD2D-35739BC8B216}"/>
                </a:ext>
              </a:extLst>
            </p:cNvPr>
            <p:cNvSpPr txBox="1"/>
            <p:nvPr/>
          </p:nvSpPr>
          <p:spPr>
            <a:xfrm>
              <a:off x="1589956" y="341130"/>
              <a:ext cx="6768014" cy="461665"/>
            </a:xfrm>
            <a:prstGeom prst="rect">
              <a:avLst/>
            </a:prstGeom>
            <a:noFill/>
          </p:spPr>
          <p:txBody>
            <a:bodyPr wrap="square" anchor="ctr">
              <a:spAutoFit/>
            </a:bodyPr>
            <a:lstStyle/>
            <a:p>
              <a:pPr>
                <a:defRPr/>
              </a:pPr>
              <a:r>
                <a:rPr lang="en-US" sz="2400" b="1" dirty="0" err="1">
                  <a:solidFill>
                    <a:schemeClr val="bg1"/>
                  </a:solidFill>
                  <a:latin typeface="Times New Roman" panose="02020603050405020304" pitchFamily="18" charset="0"/>
                  <a:cs typeface="Times New Roman" panose="02020603050405020304" pitchFamily="18" charset="0"/>
                </a:rPr>
                <a:t>Chức</a:t>
              </a:r>
              <a:r>
                <a:rPr lang="en-US" sz="2400" b="1" dirty="0">
                  <a:solidFill>
                    <a:schemeClr val="bg1"/>
                  </a:solidFill>
                  <a:latin typeface="Times New Roman" panose="02020603050405020304" pitchFamily="18" charset="0"/>
                  <a:cs typeface="Times New Roman" panose="02020603050405020304" pitchFamily="18" charset="0"/>
                </a:rPr>
                <a:t> </a:t>
              </a:r>
              <a:r>
                <a:rPr lang="en-US" sz="2400" b="1" dirty="0" err="1">
                  <a:solidFill>
                    <a:schemeClr val="bg1"/>
                  </a:solidFill>
                  <a:latin typeface="Times New Roman" panose="02020603050405020304" pitchFamily="18" charset="0"/>
                  <a:cs typeface="Times New Roman" panose="02020603050405020304" pitchFamily="18" charset="0"/>
                </a:rPr>
                <a:t>năng</a:t>
              </a:r>
              <a:r>
                <a:rPr lang="en-US" sz="2400" b="1" dirty="0">
                  <a:solidFill>
                    <a:schemeClr val="bg1"/>
                  </a:solidFill>
                  <a:latin typeface="Times New Roman" panose="02020603050405020304" pitchFamily="18" charset="0"/>
                  <a:cs typeface="Times New Roman" panose="02020603050405020304" pitchFamily="18" charset="0"/>
                </a:rPr>
                <a:t> </a:t>
              </a:r>
              <a:r>
                <a:rPr lang="en-US" sz="2400" b="1" dirty="0" err="1">
                  <a:solidFill>
                    <a:schemeClr val="bg1"/>
                  </a:solidFill>
                  <a:latin typeface="Times New Roman" panose="02020603050405020304" pitchFamily="18" charset="0"/>
                  <a:cs typeface="Times New Roman" panose="02020603050405020304" pitchFamily="18" charset="0"/>
                </a:rPr>
                <a:t>mô</a:t>
              </a:r>
              <a:r>
                <a:rPr lang="en-US" sz="2400" b="1" dirty="0">
                  <a:solidFill>
                    <a:schemeClr val="bg1"/>
                  </a:solidFill>
                  <a:latin typeface="Times New Roman" panose="02020603050405020304" pitchFamily="18" charset="0"/>
                  <a:cs typeface="Times New Roman" panose="02020603050405020304" pitchFamily="18" charset="0"/>
                </a:rPr>
                <a:t> </a:t>
              </a:r>
              <a:r>
                <a:rPr lang="en-US" sz="2400" b="1" dirty="0" err="1">
                  <a:solidFill>
                    <a:schemeClr val="bg1"/>
                  </a:solidFill>
                  <a:latin typeface="Times New Roman" panose="02020603050405020304" pitchFamily="18" charset="0"/>
                  <a:cs typeface="Times New Roman" panose="02020603050405020304" pitchFamily="18" charset="0"/>
                </a:rPr>
                <a:t>phỏng</a:t>
              </a:r>
              <a:r>
                <a:rPr lang="en-US" sz="2400" b="1" dirty="0">
                  <a:solidFill>
                    <a:schemeClr val="bg1"/>
                  </a:solidFill>
                  <a:latin typeface="Times New Roman" panose="02020603050405020304" pitchFamily="18" charset="0"/>
                  <a:cs typeface="Times New Roman" panose="02020603050405020304" pitchFamily="18" charset="0"/>
                </a:rPr>
                <a:t> </a:t>
              </a:r>
              <a:r>
                <a:rPr lang="en-US" sz="2400" b="1" dirty="0" err="1">
                  <a:solidFill>
                    <a:schemeClr val="bg1"/>
                  </a:solidFill>
                  <a:latin typeface="Times New Roman" panose="02020603050405020304" pitchFamily="18" charset="0"/>
                  <a:cs typeface="Times New Roman" panose="02020603050405020304" pitchFamily="18" charset="0"/>
                </a:rPr>
                <a:t>của</a:t>
              </a:r>
              <a:r>
                <a:rPr lang="en-US" sz="2400" b="1" dirty="0">
                  <a:solidFill>
                    <a:schemeClr val="bg1"/>
                  </a:solidFill>
                  <a:latin typeface="Times New Roman" panose="02020603050405020304" pitchFamily="18" charset="0"/>
                  <a:cs typeface="Times New Roman" panose="02020603050405020304" pitchFamily="18" charset="0"/>
                </a:rPr>
                <a:t> </a:t>
              </a:r>
              <a:r>
                <a:rPr lang="en-US" sz="2400" b="1" dirty="0" err="1">
                  <a:solidFill>
                    <a:schemeClr val="bg1"/>
                  </a:solidFill>
                  <a:latin typeface="Times New Roman" panose="02020603050405020304" pitchFamily="18" charset="0"/>
                  <a:cs typeface="Times New Roman" panose="02020603050405020304" pitchFamily="18" charset="0"/>
                </a:rPr>
                <a:t>phần</a:t>
              </a:r>
              <a:r>
                <a:rPr lang="en-US" sz="2400" b="1" dirty="0">
                  <a:solidFill>
                    <a:schemeClr val="bg1"/>
                  </a:solidFill>
                  <a:latin typeface="Times New Roman" panose="02020603050405020304" pitchFamily="18" charset="0"/>
                  <a:cs typeface="Times New Roman" panose="02020603050405020304" pitchFamily="18" charset="0"/>
                </a:rPr>
                <a:t> </a:t>
              </a:r>
              <a:r>
                <a:rPr lang="en-US" sz="2400" b="1" dirty="0" err="1">
                  <a:solidFill>
                    <a:schemeClr val="bg1"/>
                  </a:solidFill>
                  <a:latin typeface="Times New Roman" panose="02020603050405020304" pitchFamily="18" charset="0"/>
                  <a:cs typeface="Times New Roman" panose="02020603050405020304" pitchFamily="18" charset="0"/>
                </a:rPr>
                <a:t>mềm</a:t>
              </a:r>
              <a:endParaRPr lang="en-US" sz="2400" b="1" dirty="0">
                <a:solidFill>
                  <a:schemeClr val="bg1"/>
                </a:solidFill>
                <a:latin typeface="Times New Roman" panose="02020603050405020304" pitchFamily="18" charset="0"/>
                <a:cs typeface="Times New Roman" panose="02020603050405020304" pitchFamily="18" charset="0"/>
              </a:endParaRPr>
            </a:p>
          </p:txBody>
        </p:sp>
      </p:grpSp>
      <p:pic>
        <p:nvPicPr>
          <p:cNvPr id="17" name="Picture 12">
            <a:extLst>
              <a:ext uri="{FF2B5EF4-FFF2-40B4-BE49-F238E27FC236}">
                <a16:creationId xmlns:a16="http://schemas.microsoft.com/office/drawing/2014/main" id="{AFC73470-79A5-D0FA-F96D-FC20E68AC5C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58883" y="68224"/>
            <a:ext cx="1098258" cy="11203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7">
            <a:extLst>
              <a:ext uri="{FF2B5EF4-FFF2-40B4-BE49-F238E27FC236}">
                <a16:creationId xmlns:a16="http://schemas.microsoft.com/office/drawing/2014/main" id="{8C125405-8738-7D53-54AA-292A238FCCAC}"/>
              </a:ext>
            </a:extLst>
          </p:cNvPr>
          <p:cNvPicPr>
            <a:picLocks noChangeAspect="1"/>
          </p:cNvPicPr>
          <p:nvPr/>
        </p:nvPicPr>
        <p:blipFill>
          <a:blip r:embed="rId4"/>
          <a:stretch>
            <a:fillRect/>
          </a:stretch>
        </p:blipFill>
        <p:spPr>
          <a:xfrm>
            <a:off x="125623" y="1842943"/>
            <a:ext cx="5644116" cy="3524068"/>
          </a:xfrm>
          <a:prstGeom prst="rect">
            <a:avLst/>
          </a:prstGeom>
        </p:spPr>
      </p:pic>
      <p:pic>
        <p:nvPicPr>
          <p:cNvPr id="9" name="Picture 8">
            <a:extLst>
              <a:ext uri="{FF2B5EF4-FFF2-40B4-BE49-F238E27FC236}">
                <a16:creationId xmlns:a16="http://schemas.microsoft.com/office/drawing/2014/main" id="{7F489BB3-D186-7C9D-D6E7-55726E5D3545}"/>
              </a:ext>
            </a:extLst>
          </p:cNvPr>
          <p:cNvPicPr>
            <a:picLocks noChangeAspect="1"/>
          </p:cNvPicPr>
          <p:nvPr/>
        </p:nvPicPr>
        <p:blipFill>
          <a:blip r:embed="rId5"/>
          <a:stretch>
            <a:fillRect/>
          </a:stretch>
        </p:blipFill>
        <p:spPr>
          <a:xfrm>
            <a:off x="6187016" y="1842943"/>
            <a:ext cx="5721645" cy="3524069"/>
          </a:xfrm>
          <a:prstGeom prst="rect">
            <a:avLst/>
          </a:prstGeom>
        </p:spPr>
      </p:pic>
      <p:pic>
        <p:nvPicPr>
          <p:cNvPr id="10" name="Picture 9">
            <a:extLst>
              <a:ext uri="{FF2B5EF4-FFF2-40B4-BE49-F238E27FC236}">
                <a16:creationId xmlns:a16="http://schemas.microsoft.com/office/drawing/2014/main" id="{A0905455-9A0B-E46F-7770-E9D8F2F099DB}"/>
              </a:ext>
            </a:extLst>
          </p:cNvPr>
          <p:cNvPicPr>
            <a:picLocks noChangeAspect="1"/>
          </p:cNvPicPr>
          <p:nvPr/>
        </p:nvPicPr>
        <p:blipFill>
          <a:blip r:embed="rId6"/>
          <a:stretch>
            <a:fillRect/>
          </a:stretch>
        </p:blipFill>
        <p:spPr>
          <a:xfrm>
            <a:off x="609600" y="1306285"/>
            <a:ext cx="10586582" cy="4659086"/>
          </a:xfrm>
          <a:prstGeom prst="rect">
            <a:avLst/>
          </a:prstGeom>
        </p:spPr>
      </p:pic>
    </p:spTree>
    <p:extLst>
      <p:ext uri="{BB962C8B-B14F-4D97-AF65-F5344CB8AC3E}">
        <p14:creationId xmlns:p14="http://schemas.microsoft.com/office/powerpoint/2010/main" val="10836474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2" name="Shape 244">
            <a:extLst>
              <a:ext uri="{FF2B5EF4-FFF2-40B4-BE49-F238E27FC236}">
                <a16:creationId xmlns:a16="http://schemas.microsoft.com/office/drawing/2014/main" id="{5CE8F7FE-002C-48BD-818D-440BB558A814}"/>
              </a:ext>
            </a:extLst>
          </p:cNvPr>
          <p:cNvSpPr txBox="1">
            <a:spLocks noGrp="1"/>
          </p:cNvSpPr>
          <p:nvPr>
            <p:ph type="title"/>
          </p:nvPr>
        </p:nvSpPr>
        <p:spPr>
          <a:xfrm>
            <a:off x="3149682" y="175887"/>
            <a:ext cx="6462600" cy="798814"/>
          </a:xfrm>
          <a:prstGeom prst="rect">
            <a:avLst/>
          </a:prstGeom>
        </p:spPr>
        <p:txBody>
          <a:bodyPr spcFirstLastPara="1" vert="horz" wrap="square" lIns="91425" tIns="91425" rIns="91425" bIns="91425" rtlCol="0" anchor="ctr" anchorCtr="0">
            <a:noAutofit/>
          </a:bodyPr>
          <a:lstStyle/>
          <a:p>
            <a:pPr algn="ctr"/>
            <a:r>
              <a:rPr lang="en-US" sz="4000" b="1" dirty="0">
                <a:solidFill>
                  <a:srgbClr val="2187C5"/>
                </a:solidFill>
                <a:latin typeface="Times New Roman" panose="02020603050405020304" pitchFamily="18" charset="0"/>
                <a:cs typeface="Times New Roman" panose="02020603050405020304" pitchFamily="18" charset="0"/>
              </a:rPr>
              <a:t>NỘI DUNG</a:t>
            </a:r>
            <a:endParaRPr sz="4000" b="1" dirty="0">
              <a:solidFill>
                <a:srgbClr val="2187C5"/>
              </a:solidFill>
              <a:latin typeface="Times New Roman" panose="02020603050405020304" pitchFamily="18" charset="0"/>
              <a:cs typeface="Times New Roman" panose="02020603050405020304" pitchFamily="18" charset="0"/>
            </a:endParaRPr>
          </a:p>
        </p:txBody>
      </p:sp>
      <p:sp>
        <p:nvSpPr>
          <p:cNvPr id="6" name="Shape 254">
            <a:extLst>
              <a:ext uri="{FF2B5EF4-FFF2-40B4-BE49-F238E27FC236}">
                <a16:creationId xmlns:a16="http://schemas.microsoft.com/office/drawing/2014/main" id="{32A054C1-C26E-437B-A9CF-76500DD0FDFC}"/>
              </a:ext>
            </a:extLst>
          </p:cNvPr>
          <p:cNvSpPr txBox="1">
            <a:spLocks noGrp="1"/>
          </p:cNvSpPr>
          <p:nvPr>
            <p:ph type="sldNum" idx="12"/>
          </p:nvPr>
        </p:nvSpPr>
        <p:spPr>
          <a:xfrm>
            <a:off x="10004575" y="6184902"/>
            <a:ext cx="548700" cy="417900"/>
          </a:xfrm>
          <a:prstGeom prst="rect">
            <a:avLst/>
          </a:prstGeom>
        </p:spPr>
        <p:txBody>
          <a:bodyPr spcFirstLastPara="1" vert="horz" wrap="square" lIns="91425" tIns="91425" rIns="91425" bIns="91425" rtlCol="0" anchor="t" anchorCtr="0">
            <a:noAutofit/>
          </a:bodyPr>
          <a:lstStyle/>
          <a:p>
            <a:pPr defTabSz="457200">
              <a:defRPr/>
            </a:pPr>
            <a:fld id="{00000000-1234-1234-1234-123412341234}" type="slidenum">
              <a:rPr lang="en" sz="2400" b="1">
                <a:solidFill>
                  <a:srgbClr val="0091EA"/>
                </a:solidFill>
                <a:latin typeface="Times New Roman" panose="02020603050405020304" pitchFamily="18" charset="0"/>
                <a:cs typeface="Times New Roman" panose="02020603050405020304" pitchFamily="18" charset="0"/>
                <a:sym typeface="Source Sans Pro"/>
              </a:rPr>
              <a:pPr defTabSz="457200">
                <a:defRPr/>
              </a:pPr>
              <a:t>2</a:t>
            </a:fld>
            <a:endParaRPr sz="2400" b="1" dirty="0">
              <a:solidFill>
                <a:srgbClr val="0091EA"/>
              </a:solidFill>
              <a:latin typeface="Times New Roman" panose="02020603050405020304" pitchFamily="18" charset="0"/>
              <a:cs typeface="Times New Roman" panose="02020603050405020304" pitchFamily="18" charset="0"/>
              <a:sym typeface="Source Sans Pro"/>
            </a:endParaRPr>
          </a:p>
        </p:txBody>
      </p:sp>
      <p:graphicFrame>
        <p:nvGraphicFramePr>
          <p:cNvPr id="24" name="Diagram 23"/>
          <p:cNvGraphicFramePr/>
          <p:nvPr>
            <p:extLst>
              <p:ext uri="{D42A27DB-BD31-4B8C-83A1-F6EECF244321}">
                <p14:modId xmlns:p14="http://schemas.microsoft.com/office/powerpoint/2010/main" val="1029046892"/>
              </p:ext>
            </p:extLst>
          </p:nvPr>
        </p:nvGraphicFramePr>
        <p:xfrm>
          <a:off x="3291841" y="1545047"/>
          <a:ext cx="6181104" cy="357559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0204486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Shape 111"/>
          <p:cNvSpPr txBox="1">
            <a:spLocks noGrp="1"/>
          </p:cNvSpPr>
          <p:nvPr>
            <p:ph type="ctrTitle"/>
          </p:nvPr>
        </p:nvSpPr>
        <p:spPr>
          <a:xfrm>
            <a:off x="1663700" y="1791856"/>
            <a:ext cx="8811096" cy="2530763"/>
          </a:xfrm>
          <a:prstGeom prst="rect">
            <a:avLst/>
          </a:prstGeom>
        </p:spPr>
        <p:txBody>
          <a:bodyPr spcFirstLastPara="1" vert="horz" wrap="square" lIns="91425" tIns="91425" rIns="91425" bIns="91425" rtlCol="0" anchor="b" anchorCtr="0">
            <a:noAutofit/>
          </a:bodyPr>
          <a:lstStyle/>
          <a:p>
            <a:pPr>
              <a:lnSpc>
                <a:spcPct val="150000"/>
              </a:lnSpc>
            </a:pPr>
            <a:r>
              <a:rPr lang="en-US" sz="7200" dirty="0">
                <a:solidFill>
                  <a:srgbClr val="7ECEFD"/>
                </a:solidFill>
                <a:latin typeface="Times New Roman" panose="02020603050405020304" pitchFamily="18" charset="0"/>
                <a:cs typeface="Times New Roman" panose="02020603050405020304" pitchFamily="18" charset="0"/>
              </a:rPr>
              <a:t>4</a:t>
            </a:r>
            <a:endParaRPr sz="7200" dirty="0">
              <a:solidFill>
                <a:srgbClr val="7ECEFD"/>
              </a:solidFill>
              <a:latin typeface="Times New Roman" panose="02020603050405020304" pitchFamily="18" charset="0"/>
              <a:cs typeface="Times New Roman" panose="02020603050405020304" pitchFamily="18" charset="0"/>
            </a:endParaRPr>
          </a:p>
          <a:p>
            <a:pPr lvl="0"/>
            <a:r>
              <a:rPr lang="en-US" sz="5000" dirty="0">
                <a:solidFill>
                  <a:schemeClr val="lt1"/>
                </a:solidFill>
                <a:latin typeface="Times New Roman" panose="02020603050405020304" pitchFamily="18" charset="0"/>
                <a:ea typeface="Raleway"/>
                <a:cs typeface="Times New Roman" panose="02020603050405020304" pitchFamily="18" charset="0"/>
                <a:sym typeface="Raleway"/>
              </a:rPr>
              <a:t>THỰC NGHIỆM VÀ ĐÁNH GIÁ HỆ THỐNG</a:t>
            </a:r>
            <a:endParaRPr lang="en-US" sz="5000" dirty="0">
              <a:latin typeface="Times New Roman" panose="02020603050405020304" pitchFamily="18" charset="0"/>
              <a:cs typeface="Times New Roman" panose="02020603050405020304" pitchFamily="18" charset="0"/>
            </a:endParaRPr>
          </a:p>
        </p:txBody>
      </p:sp>
      <p:sp>
        <p:nvSpPr>
          <p:cNvPr id="11" name="Shape 113">
            <a:extLst>
              <a:ext uri="{FF2B5EF4-FFF2-40B4-BE49-F238E27FC236}">
                <a16:creationId xmlns:a16="http://schemas.microsoft.com/office/drawing/2014/main" id="{E12FB515-B057-4DCC-B6B7-9EFB92C59A20}"/>
              </a:ext>
            </a:extLst>
          </p:cNvPr>
          <p:cNvSpPr txBox="1">
            <a:spLocks noGrp="1"/>
          </p:cNvSpPr>
          <p:nvPr>
            <p:ph type="sldNum" idx="12"/>
          </p:nvPr>
        </p:nvSpPr>
        <p:spPr>
          <a:xfrm>
            <a:off x="1523875" y="6440375"/>
            <a:ext cx="9144000" cy="417900"/>
          </a:xfrm>
          <a:prstGeom prst="rect">
            <a:avLst/>
          </a:prstGeom>
        </p:spPr>
        <p:txBody>
          <a:bodyPr spcFirstLastPara="1" vert="horz" wrap="square" lIns="91425" tIns="91425" rIns="91425" bIns="91425" rtlCol="0" anchor="t" anchorCtr="0">
            <a:noAutofit/>
          </a:bodyPr>
          <a:lstStyle/>
          <a:p>
            <a:fld id="{00000000-1234-1234-1234-123412341234}" type="slidenum">
              <a:rPr lang="en" smtClean="0">
                <a:latin typeface="Times New Roman" panose="02020603050405020304" pitchFamily="18" charset="0"/>
                <a:cs typeface="Times New Roman" panose="02020603050405020304" pitchFamily="18" charset="0"/>
              </a:rPr>
              <a:pPr/>
              <a:t>20</a:t>
            </a:fld>
            <a:endParaRPr lang="en" dirty="0">
              <a:latin typeface="Times New Roman" panose="02020603050405020304" pitchFamily="18" charset="0"/>
              <a:cs typeface="Times New Roman" panose="02020603050405020304" pitchFamily="18" charset="0"/>
            </a:endParaRPr>
          </a:p>
        </p:txBody>
      </p:sp>
      <p:sp>
        <p:nvSpPr>
          <p:cNvPr id="12" name="Shape 113">
            <a:extLst>
              <a:ext uri="{FF2B5EF4-FFF2-40B4-BE49-F238E27FC236}">
                <a16:creationId xmlns:a16="http://schemas.microsoft.com/office/drawing/2014/main" id="{0636D710-8E2B-4204-8766-EFCE9FC1EE2A}"/>
              </a:ext>
            </a:extLst>
          </p:cNvPr>
          <p:cNvSpPr txBox="1">
            <a:spLocks/>
          </p:cNvSpPr>
          <p:nvPr/>
        </p:nvSpPr>
        <p:spPr>
          <a:xfrm>
            <a:off x="1523875" y="6440375"/>
            <a:ext cx="9144000" cy="417900"/>
          </a:xfrm>
          <a:prstGeom prst="rect">
            <a:avLst/>
          </a:prstGeom>
        </p:spPr>
        <p:txBody>
          <a:bodyPr spcFirstLastPara="1" vert="horz" wrap="square" lIns="91425" tIns="91425" rIns="91425" bIns="91425" rtlCol="0" anchor="t" anchorCtr="0">
            <a:noAutofit/>
          </a:bodyPr>
          <a:lstStyle>
            <a:defPPr>
              <a:defRPr lang="en-US"/>
            </a:defPPr>
            <a:lvl1pPr marL="0" lvl="0" algn="ctr" defTabSz="457200" rtl="0" eaLnBrk="1" latinLnBrk="0" hangingPunct="1">
              <a:buNone/>
              <a:defRPr sz="1200" kern="1200">
                <a:solidFill>
                  <a:schemeClr val="tx1">
                    <a:tint val="75000"/>
                  </a:schemeClr>
                </a:solidFill>
                <a:latin typeface="+mn-lt"/>
                <a:ea typeface="+mn-ea"/>
                <a:cs typeface="+mn-cs"/>
              </a:defRPr>
            </a:lvl1pPr>
            <a:lvl2pPr marL="457200" lvl="1" algn="ctr" defTabSz="457200" rtl="0" eaLnBrk="1" latinLnBrk="0" hangingPunct="1">
              <a:buNone/>
              <a:defRPr sz="1800" kern="1200">
                <a:solidFill>
                  <a:schemeClr val="tx1"/>
                </a:solidFill>
                <a:latin typeface="+mn-lt"/>
                <a:ea typeface="+mn-ea"/>
                <a:cs typeface="+mn-cs"/>
              </a:defRPr>
            </a:lvl2pPr>
            <a:lvl3pPr marL="914400" lvl="2" algn="ctr" defTabSz="457200" rtl="0" eaLnBrk="1" latinLnBrk="0" hangingPunct="1">
              <a:buNone/>
              <a:defRPr sz="1800" kern="1200">
                <a:solidFill>
                  <a:schemeClr val="tx1"/>
                </a:solidFill>
                <a:latin typeface="+mn-lt"/>
                <a:ea typeface="+mn-ea"/>
                <a:cs typeface="+mn-cs"/>
              </a:defRPr>
            </a:lvl3pPr>
            <a:lvl4pPr marL="1371600" lvl="3" algn="ctr" defTabSz="457200" rtl="0" eaLnBrk="1" latinLnBrk="0" hangingPunct="1">
              <a:buNone/>
              <a:defRPr sz="1800" kern="1200">
                <a:solidFill>
                  <a:schemeClr val="tx1"/>
                </a:solidFill>
                <a:latin typeface="+mn-lt"/>
                <a:ea typeface="+mn-ea"/>
                <a:cs typeface="+mn-cs"/>
              </a:defRPr>
            </a:lvl4pPr>
            <a:lvl5pPr marL="1828800" lvl="4" algn="ctr" defTabSz="457200" rtl="0" eaLnBrk="1" latinLnBrk="0" hangingPunct="1">
              <a:buNone/>
              <a:defRPr sz="1800" kern="1200">
                <a:solidFill>
                  <a:schemeClr val="tx1"/>
                </a:solidFill>
                <a:latin typeface="+mn-lt"/>
                <a:ea typeface="+mn-ea"/>
                <a:cs typeface="+mn-cs"/>
              </a:defRPr>
            </a:lvl5pPr>
            <a:lvl6pPr marL="2286000" lvl="5" algn="ctr" defTabSz="457200" rtl="0" eaLnBrk="1" latinLnBrk="0" hangingPunct="1">
              <a:buNone/>
              <a:defRPr sz="1800" kern="1200">
                <a:solidFill>
                  <a:schemeClr val="tx1"/>
                </a:solidFill>
                <a:latin typeface="+mn-lt"/>
                <a:ea typeface="+mn-ea"/>
                <a:cs typeface="+mn-cs"/>
              </a:defRPr>
            </a:lvl6pPr>
            <a:lvl7pPr marL="2743200" lvl="6" algn="ctr" defTabSz="457200" rtl="0" eaLnBrk="1" latinLnBrk="0" hangingPunct="1">
              <a:buNone/>
              <a:defRPr sz="1800" kern="1200">
                <a:solidFill>
                  <a:schemeClr val="tx1"/>
                </a:solidFill>
                <a:latin typeface="+mn-lt"/>
                <a:ea typeface="+mn-ea"/>
                <a:cs typeface="+mn-cs"/>
              </a:defRPr>
            </a:lvl7pPr>
            <a:lvl8pPr marL="3200400" lvl="7" algn="ctr" defTabSz="457200" rtl="0" eaLnBrk="1" latinLnBrk="0" hangingPunct="1">
              <a:buNone/>
              <a:defRPr sz="1800" kern="1200">
                <a:solidFill>
                  <a:schemeClr val="tx1"/>
                </a:solidFill>
                <a:latin typeface="+mn-lt"/>
                <a:ea typeface="+mn-ea"/>
                <a:cs typeface="+mn-cs"/>
              </a:defRPr>
            </a:lvl8pPr>
            <a:lvl9pPr marL="3657600" lvl="8" algn="ctr" defTabSz="457200" rtl="0" eaLnBrk="1" latinLnBrk="0" hangingPunct="1">
              <a:buNone/>
              <a:defRPr sz="1800" kern="1200">
                <a:solidFill>
                  <a:schemeClr val="tx1"/>
                </a:solidFill>
                <a:latin typeface="+mn-lt"/>
                <a:ea typeface="+mn-ea"/>
                <a:cs typeface="+mn-cs"/>
              </a:defRPr>
            </a:lvl9pPr>
          </a:lstStyle>
          <a:p>
            <a:fld id="{00000000-1234-1234-1234-123412341234}" type="slidenum">
              <a:rPr lang="en">
                <a:latin typeface="Times New Roman" panose="02020603050405020304" pitchFamily="18" charset="0"/>
                <a:cs typeface="Times New Roman" panose="02020603050405020304" pitchFamily="18" charset="0"/>
              </a:rPr>
              <a:pPr/>
              <a:t>20</a:t>
            </a:fld>
            <a:endParaRPr lang="en">
              <a:latin typeface="Times New Roman" panose="02020603050405020304" pitchFamily="18" charset="0"/>
              <a:cs typeface="Times New Roman" panose="02020603050405020304" pitchFamily="18" charset="0"/>
            </a:endParaRPr>
          </a:p>
        </p:txBody>
      </p:sp>
      <p:grpSp>
        <p:nvGrpSpPr>
          <p:cNvPr id="10" name="Group 9">
            <a:extLst>
              <a:ext uri="{FF2B5EF4-FFF2-40B4-BE49-F238E27FC236}">
                <a16:creationId xmlns:a16="http://schemas.microsoft.com/office/drawing/2014/main" id="{DEA51EE2-D37B-4B9B-BBA2-92436AF3D934}"/>
              </a:ext>
            </a:extLst>
          </p:cNvPr>
          <p:cNvGrpSpPr/>
          <p:nvPr/>
        </p:nvGrpSpPr>
        <p:grpSpPr>
          <a:xfrm>
            <a:off x="4380355" y="5560291"/>
            <a:ext cx="6094443" cy="1034473"/>
            <a:chOff x="3422049" y="1228560"/>
            <a:chExt cx="6202031" cy="2563203"/>
          </a:xfrm>
        </p:grpSpPr>
        <p:sp>
          <p:nvSpPr>
            <p:cNvPr id="18" name="Shape 252">
              <a:extLst>
                <a:ext uri="{FF2B5EF4-FFF2-40B4-BE49-F238E27FC236}">
                  <a16:creationId xmlns:a16="http://schemas.microsoft.com/office/drawing/2014/main" id="{5B5CA026-547B-497E-80D5-C4B6B8658FA8}"/>
                </a:ext>
              </a:extLst>
            </p:cNvPr>
            <p:cNvSpPr/>
            <p:nvPr/>
          </p:nvSpPr>
          <p:spPr>
            <a:xfrm>
              <a:off x="3422049" y="1717787"/>
              <a:ext cx="2262901" cy="1586799"/>
            </a:xfrm>
            <a:prstGeom prst="chevron">
              <a:avLst>
                <a:gd name="adj" fmla="val 50000"/>
              </a:avLst>
            </a:prstGeom>
            <a:solidFill>
              <a:srgbClr val="FF9715"/>
            </a:solidFill>
            <a:ln>
              <a:noFill/>
            </a:ln>
          </p:spPr>
          <p:txBody>
            <a:bodyPr spcFirstLastPara="1" wrap="square" lIns="91425" tIns="91425" rIns="91425" bIns="91425" anchor="ctr" anchorCtr="0">
              <a:noAutofit/>
            </a:bodyPr>
            <a:lstStyle/>
            <a:p>
              <a:pPr algn="ctr" defTabSz="457200">
                <a:buSzPts val="1100"/>
                <a:defRPr/>
              </a:pPr>
              <a:r>
                <a:rPr lang="en-US" sz="1500" i="1" dirty="0" err="1">
                  <a:solidFill>
                    <a:srgbClr val="FFFFFF"/>
                  </a:solidFill>
                  <a:latin typeface="Times New Roman" panose="02020603050405020304" pitchFamily="18" charset="0"/>
                  <a:ea typeface="Lato"/>
                  <a:cs typeface="Times New Roman" panose="02020603050405020304" pitchFamily="18" charset="0"/>
                  <a:sym typeface="Raleway"/>
                </a:rPr>
                <a:t>Phương</a:t>
              </a:r>
              <a:r>
                <a:rPr lang="en-US" sz="1500" i="1" dirty="0">
                  <a:solidFill>
                    <a:srgbClr val="FFFFFF"/>
                  </a:solidFill>
                  <a:latin typeface="Times New Roman" panose="02020603050405020304" pitchFamily="18" charset="0"/>
                  <a:ea typeface="Lato"/>
                  <a:cs typeface="Times New Roman" panose="02020603050405020304" pitchFamily="18" charset="0"/>
                  <a:sym typeface="Raleway"/>
                </a:rPr>
                <a:t> </a:t>
              </a:r>
              <a:r>
                <a:rPr lang="en-US" sz="1500" i="1" dirty="0" err="1">
                  <a:solidFill>
                    <a:srgbClr val="FFFFFF"/>
                  </a:solidFill>
                  <a:latin typeface="Times New Roman" panose="02020603050405020304" pitchFamily="18" charset="0"/>
                  <a:ea typeface="Lato"/>
                  <a:cs typeface="Times New Roman" panose="02020603050405020304" pitchFamily="18" charset="0"/>
                  <a:sym typeface="Raleway"/>
                </a:rPr>
                <a:t>pháp</a:t>
              </a:r>
              <a:r>
                <a:rPr lang="en-US" sz="1500" i="1" dirty="0">
                  <a:solidFill>
                    <a:srgbClr val="FFFFFF"/>
                  </a:solidFill>
                  <a:latin typeface="Times New Roman" panose="02020603050405020304" pitchFamily="18" charset="0"/>
                  <a:ea typeface="Lato"/>
                  <a:cs typeface="Times New Roman" panose="02020603050405020304" pitchFamily="18" charset="0"/>
                  <a:sym typeface="Raleway"/>
                </a:rPr>
                <a:t> </a:t>
              </a:r>
              <a:r>
                <a:rPr lang="en-US" sz="1500" i="1" dirty="0" err="1">
                  <a:solidFill>
                    <a:srgbClr val="FFFFFF"/>
                  </a:solidFill>
                  <a:latin typeface="Times New Roman" panose="02020603050405020304" pitchFamily="18" charset="0"/>
                  <a:ea typeface="Lato"/>
                  <a:cs typeface="Times New Roman" panose="02020603050405020304" pitchFamily="18" charset="0"/>
                  <a:sym typeface="Raleway"/>
                </a:rPr>
                <a:t>thực</a:t>
              </a:r>
              <a:r>
                <a:rPr lang="en-US" sz="1500" i="1" dirty="0">
                  <a:solidFill>
                    <a:srgbClr val="FFFFFF"/>
                  </a:solidFill>
                  <a:latin typeface="Times New Roman" panose="02020603050405020304" pitchFamily="18" charset="0"/>
                  <a:ea typeface="Lato"/>
                  <a:cs typeface="Times New Roman" panose="02020603050405020304" pitchFamily="18" charset="0"/>
                  <a:sym typeface="Raleway"/>
                </a:rPr>
                <a:t> </a:t>
              </a:r>
              <a:r>
                <a:rPr lang="en-US" sz="1500" i="1" dirty="0" err="1">
                  <a:solidFill>
                    <a:srgbClr val="FFFFFF"/>
                  </a:solidFill>
                  <a:latin typeface="Times New Roman" panose="02020603050405020304" pitchFamily="18" charset="0"/>
                  <a:ea typeface="Lato"/>
                  <a:cs typeface="Times New Roman" panose="02020603050405020304" pitchFamily="18" charset="0"/>
                  <a:sym typeface="Raleway"/>
                </a:rPr>
                <a:t>hiện</a:t>
              </a:r>
              <a:endParaRPr sz="1500" i="1" dirty="0">
                <a:solidFill>
                  <a:srgbClr val="FFFFFF"/>
                </a:solidFill>
                <a:latin typeface="Times New Roman" panose="02020603050405020304" pitchFamily="18" charset="0"/>
                <a:ea typeface="Lato"/>
                <a:cs typeface="Times New Roman" panose="02020603050405020304" pitchFamily="18" charset="0"/>
                <a:sym typeface="Lato"/>
              </a:endParaRPr>
            </a:p>
          </p:txBody>
        </p:sp>
        <p:sp>
          <p:nvSpPr>
            <p:cNvPr id="19" name="Shape 246">
              <a:extLst>
                <a:ext uri="{FF2B5EF4-FFF2-40B4-BE49-F238E27FC236}">
                  <a16:creationId xmlns:a16="http://schemas.microsoft.com/office/drawing/2014/main" id="{020C617D-8FCE-4C54-BC10-6898C2F08D35}"/>
                </a:ext>
              </a:extLst>
            </p:cNvPr>
            <p:cNvSpPr/>
            <p:nvPr/>
          </p:nvSpPr>
          <p:spPr>
            <a:xfrm>
              <a:off x="5261977" y="1228560"/>
              <a:ext cx="2227661" cy="2563203"/>
            </a:xfrm>
            <a:prstGeom prst="chevron">
              <a:avLst>
                <a:gd name="adj" fmla="val 50000"/>
              </a:avLst>
            </a:prstGeom>
            <a:solidFill>
              <a:srgbClr val="F20253"/>
            </a:solidFill>
            <a:ln>
              <a:noFill/>
            </a:ln>
          </p:spPr>
          <p:txBody>
            <a:bodyPr spcFirstLastPara="1" wrap="square" lIns="91425" tIns="91425" rIns="91425" bIns="91425" anchor="ctr" anchorCtr="0">
              <a:noAutofit/>
            </a:bodyPr>
            <a:lstStyle/>
            <a:p>
              <a:pPr algn="ctr" defTabSz="457200">
                <a:buSzPts val="1100"/>
                <a:defRPr/>
              </a:pPr>
              <a:r>
                <a:rPr lang="en-US" sz="1500" i="1" dirty="0" err="1">
                  <a:solidFill>
                    <a:srgbClr val="FFFFFF"/>
                  </a:solidFill>
                  <a:latin typeface="Times New Roman" panose="02020603050405020304" pitchFamily="18" charset="0"/>
                  <a:ea typeface="Raleway"/>
                  <a:cs typeface="Times New Roman" panose="02020603050405020304" pitchFamily="18" charset="0"/>
                  <a:sym typeface="Raleway"/>
                </a:rPr>
                <a:t>Kết</a:t>
              </a:r>
              <a:r>
                <a:rPr lang="en-US" sz="1500" i="1" dirty="0">
                  <a:solidFill>
                    <a:srgbClr val="FFFFFF"/>
                  </a:solidFill>
                  <a:latin typeface="Times New Roman" panose="02020603050405020304" pitchFamily="18" charset="0"/>
                  <a:ea typeface="Raleway"/>
                  <a:cs typeface="Times New Roman" panose="02020603050405020304" pitchFamily="18" charset="0"/>
                  <a:sym typeface="Raleway"/>
                </a:rPr>
                <a:t> </a:t>
              </a:r>
              <a:r>
                <a:rPr lang="en-US" sz="1500" i="1" dirty="0" err="1">
                  <a:solidFill>
                    <a:srgbClr val="FFFFFF"/>
                  </a:solidFill>
                  <a:latin typeface="Times New Roman" panose="02020603050405020304" pitchFamily="18" charset="0"/>
                  <a:ea typeface="Raleway"/>
                  <a:cs typeface="Times New Roman" panose="02020603050405020304" pitchFamily="18" charset="0"/>
                  <a:sym typeface="Raleway"/>
                </a:rPr>
                <a:t>quả</a:t>
              </a:r>
              <a:endParaRPr sz="1500" i="1" dirty="0">
                <a:solidFill>
                  <a:srgbClr val="FFFFFF"/>
                </a:solidFill>
                <a:latin typeface="Times New Roman" panose="02020603050405020304" pitchFamily="18" charset="0"/>
                <a:ea typeface="Lato"/>
                <a:cs typeface="Times New Roman" panose="02020603050405020304" pitchFamily="18" charset="0"/>
                <a:sym typeface="Lato"/>
              </a:endParaRPr>
            </a:p>
          </p:txBody>
        </p:sp>
        <p:sp>
          <p:nvSpPr>
            <p:cNvPr id="20" name="Shape 246">
              <a:extLst>
                <a:ext uri="{FF2B5EF4-FFF2-40B4-BE49-F238E27FC236}">
                  <a16:creationId xmlns:a16="http://schemas.microsoft.com/office/drawing/2014/main" id="{020C617D-8FCE-4C54-BC10-6898C2F08D35}"/>
                </a:ext>
              </a:extLst>
            </p:cNvPr>
            <p:cNvSpPr/>
            <p:nvPr/>
          </p:nvSpPr>
          <p:spPr>
            <a:xfrm>
              <a:off x="7274224" y="1721874"/>
              <a:ext cx="2349856" cy="1562106"/>
            </a:xfrm>
            <a:prstGeom prst="chevron">
              <a:avLst>
                <a:gd name="adj" fmla="val 50000"/>
              </a:avLst>
            </a:prstGeom>
            <a:solidFill>
              <a:srgbClr val="00B050"/>
            </a:solidFill>
            <a:ln>
              <a:noFill/>
            </a:ln>
          </p:spPr>
          <p:txBody>
            <a:bodyPr spcFirstLastPara="1" wrap="square" lIns="91425" tIns="91425" rIns="91425" bIns="91425" anchor="ctr" anchorCtr="0">
              <a:noAutofit/>
            </a:bodyPr>
            <a:lstStyle/>
            <a:p>
              <a:pPr algn="ctr" defTabSz="457200">
                <a:buSzPts val="1100"/>
                <a:defRPr/>
              </a:pPr>
              <a:r>
                <a:rPr lang="en-US" sz="1500" i="1" dirty="0" err="1">
                  <a:solidFill>
                    <a:srgbClr val="FFFFFF"/>
                  </a:solidFill>
                  <a:latin typeface="Times New Roman" panose="02020603050405020304" pitchFamily="18" charset="0"/>
                  <a:ea typeface="Lato"/>
                  <a:cs typeface="Times New Roman" panose="02020603050405020304" pitchFamily="18" charset="0"/>
                  <a:sym typeface="Raleway"/>
                </a:rPr>
                <a:t>Đánh</a:t>
              </a:r>
              <a:r>
                <a:rPr lang="en-US" sz="1500" i="1" dirty="0">
                  <a:solidFill>
                    <a:srgbClr val="FFFFFF"/>
                  </a:solidFill>
                  <a:latin typeface="Times New Roman" panose="02020603050405020304" pitchFamily="18" charset="0"/>
                  <a:ea typeface="Lato"/>
                  <a:cs typeface="Times New Roman" panose="02020603050405020304" pitchFamily="18" charset="0"/>
                  <a:sym typeface="Raleway"/>
                </a:rPr>
                <a:t> </a:t>
              </a:r>
              <a:r>
                <a:rPr lang="en-US" sz="1500" i="1" dirty="0" err="1">
                  <a:solidFill>
                    <a:srgbClr val="FFFFFF"/>
                  </a:solidFill>
                  <a:latin typeface="Times New Roman" panose="02020603050405020304" pitchFamily="18" charset="0"/>
                  <a:ea typeface="Lato"/>
                  <a:cs typeface="Times New Roman" panose="02020603050405020304" pitchFamily="18" charset="0"/>
                  <a:sym typeface="Raleway"/>
                </a:rPr>
                <a:t>giá</a:t>
              </a:r>
              <a:r>
                <a:rPr lang="en-US" sz="1500" i="1" dirty="0">
                  <a:solidFill>
                    <a:srgbClr val="FFFFFF"/>
                  </a:solidFill>
                  <a:latin typeface="Times New Roman" panose="02020603050405020304" pitchFamily="18" charset="0"/>
                  <a:ea typeface="Lato"/>
                  <a:cs typeface="Times New Roman" panose="02020603050405020304" pitchFamily="18" charset="0"/>
                  <a:sym typeface="Raleway"/>
                </a:rPr>
                <a:t> </a:t>
              </a:r>
              <a:r>
                <a:rPr lang="en-US" sz="1500" i="1" dirty="0" err="1">
                  <a:solidFill>
                    <a:srgbClr val="FFFFFF"/>
                  </a:solidFill>
                  <a:latin typeface="Times New Roman" panose="02020603050405020304" pitchFamily="18" charset="0"/>
                  <a:ea typeface="Lato"/>
                  <a:cs typeface="Times New Roman" panose="02020603050405020304" pitchFamily="18" charset="0"/>
                  <a:sym typeface="Raleway"/>
                </a:rPr>
                <a:t>và</a:t>
              </a:r>
              <a:r>
                <a:rPr lang="en-US" sz="1500" i="1" dirty="0">
                  <a:solidFill>
                    <a:srgbClr val="FFFFFF"/>
                  </a:solidFill>
                  <a:latin typeface="Times New Roman" panose="02020603050405020304" pitchFamily="18" charset="0"/>
                  <a:ea typeface="Lato"/>
                  <a:cs typeface="Times New Roman" panose="02020603050405020304" pitchFamily="18" charset="0"/>
                  <a:sym typeface="Raleway"/>
                </a:rPr>
                <a:t> </a:t>
              </a:r>
              <a:r>
                <a:rPr lang="en-US" sz="1500" i="1" dirty="0" err="1">
                  <a:solidFill>
                    <a:srgbClr val="FFFFFF"/>
                  </a:solidFill>
                  <a:latin typeface="Times New Roman" panose="02020603050405020304" pitchFamily="18" charset="0"/>
                  <a:ea typeface="Lato"/>
                  <a:cs typeface="Times New Roman" panose="02020603050405020304" pitchFamily="18" charset="0"/>
                  <a:sym typeface="Raleway"/>
                </a:rPr>
                <a:t>hướng</a:t>
              </a:r>
              <a:r>
                <a:rPr lang="en-US" sz="1500" i="1" dirty="0">
                  <a:solidFill>
                    <a:srgbClr val="FFFFFF"/>
                  </a:solidFill>
                  <a:latin typeface="Times New Roman" panose="02020603050405020304" pitchFamily="18" charset="0"/>
                  <a:ea typeface="Lato"/>
                  <a:cs typeface="Times New Roman" panose="02020603050405020304" pitchFamily="18" charset="0"/>
                  <a:sym typeface="Raleway"/>
                </a:rPr>
                <a:t> </a:t>
              </a:r>
              <a:r>
                <a:rPr lang="en-US" sz="1500" i="1" dirty="0" err="1">
                  <a:solidFill>
                    <a:srgbClr val="FFFFFF"/>
                  </a:solidFill>
                  <a:latin typeface="Times New Roman" panose="02020603050405020304" pitchFamily="18" charset="0"/>
                  <a:ea typeface="Lato"/>
                  <a:cs typeface="Times New Roman" panose="02020603050405020304" pitchFamily="18" charset="0"/>
                  <a:sym typeface="Raleway"/>
                </a:rPr>
                <a:t>phát</a:t>
              </a:r>
              <a:r>
                <a:rPr lang="en-US" sz="1500" i="1" dirty="0">
                  <a:solidFill>
                    <a:srgbClr val="FFFFFF"/>
                  </a:solidFill>
                  <a:latin typeface="Times New Roman" panose="02020603050405020304" pitchFamily="18" charset="0"/>
                  <a:ea typeface="Lato"/>
                  <a:cs typeface="Times New Roman" panose="02020603050405020304" pitchFamily="18" charset="0"/>
                  <a:sym typeface="Raleway"/>
                </a:rPr>
                <a:t> </a:t>
              </a:r>
              <a:r>
                <a:rPr lang="en-US" sz="1500" i="1" dirty="0" err="1">
                  <a:solidFill>
                    <a:srgbClr val="FFFFFF"/>
                  </a:solidFill>
                  <a:latin typeface="Times New Roman" panose="02020603050405020304" pitchFamily="18" charset="0"/>
                  <a:ea typeface="Lato"/>
                  <a:cs typeface="Times New Roman" panose="02020603050405020304" pitchFamily="18" charset="0"/>
                  <a:sym typeface="Raleway"/>
                </a:rPr>
                <a:t>triển</a:t>
              </a:r>
              <a:endParaRPr sz="1500" i="1" dirty="0">
                <a:solidFill>
                  <a:srgbClr val="FFFFFF"/>
                </a:solidFill>
                <a:latin typeface="Times New Roman" panose="02020603050405020304" pitchFamily="18" charset="0"/>
                <a:ea typeface="Lato"/>
                <a:cs typeface="Times New Roman" panose="02020603050405020304" pitchFamily="18" charset="0"/>
                <a:sym typeface="Lato"/>
              </a:endParaRPr>
            </a:p>
          </p:txBody>
        </p:sp>
      </p:grpSp>
      <p:sp>
        <p:nvSpPr>
          <p:cNvPr id="21" name="Shape 252">
            <a:extLst>
              <a:ext uri="{FF2B5EF4-FFF2-40B4-BE49-F238E27FC236}">
                <a16:creationId xmlns:a16="http://schemas.microsoft.com/office/drawing/2014/main" id="{BD72AEF9-A6A3-4534-B626-0613903B3CE4}"/>
              </a:ext>
            </a:extLst>
          </p:cNvPr>
          <p:cNvSpPr/>
          <p:nvPr/>
        </p:nvSpPr>
        <p:spPr>
          <a:xfrm>
            <a:off x="2870503" y="5757737"/>
            <a:ext cx="1726056" cy="632093"/>
          </a:xfrm>
          <a:prstGeom prst="chevron">
            <a:avLst>
              <a:gd name="adj" fmla="val 50000"/>
            </a:avLst>
          </a:prstGeom>
          <a:solidFill>
            <a:srgbClr val="2187C5"/>
          </a:solidFill>
          <a:ln>
            <a:noFill/>
          </a:ln>
        </p:spPr>
        <p:txBody>
          <a:bodyPr spcFirstLastPara="1" wrap="square" lIns="91425" tIns="91425" rIns="91425" bIns="91425" anchor="ctr" anchorCtr="0">
            <a:noAutofit/>
          </a:bodyPr>
          <a:lstStyle/>
          <a:p>
            <a:pPr algn="ctr" defTabSz="457200">
              <a:buSzPts val="1100"/>
              <a:defRPr/>
            </a:pPr>
            <a:r>
              <a:rPr lang="en-US" sz="1500" i="1" dirty="0" err="1">
                <a:solidFill>
                  <a:srgbClr val="FFFFFF"/>
                </a:solidFill>
                <a:latin typeface="Times New Roman" panose="02020603050405020304" pitchFamily="18" charset="0"/>
                <a:ea typeface="Lato"/>
                <a:cs typeface="Times New Roman" panose="02020603050405020304" pitchFamily="18" charset="0"/>
                <a:sym typeface="Raleway"/>
              </a:rPr>
              <a:t>Mục</a:t>
            </a:r>
            <a:r>
              <a:rPr lang="en-US" sz="1500" i="1" dirty="0">
                <a:solidFill>
                  <a:srgbClr val="FFFFFF"/>
                </a:solidFill>
                <a:latin typeface="Times New Roman" panose="02020603050405020304" pitchFamily="18" charset="0"/>
                <a:ea typeface="Lato"/>
                <a:cs typeface="Times New Roman" panose="02020603050405020304" pitchFamily="18" charset="0"/>
                <a:sym typeface="Raleway"/>
              </a:rPr>
              <a:t> </a:t>
            </a:r>
            <a:r>
              <a:rPr lang="en-US" sz="1500" i="1" dirty="0" err="1">
                <a:solidFill>
                  <a:srgbClr val="FFFFFF"/>
                </a:solidFill>
                <a:latin typeface="Times New Roman" panose="02020603050405020304" pitchFamily="18" charset="0"/>
                <a:ea typeface="Lato"/>
                <a:cs typeface="Times New Roman" panose="02020603050405020304" pitchFamily="18" charset="0"/>
                <a:sym typeface="Raleway"/>
              </a:rPr>
              <a:t>tiêu</a:t>
            </a:r>
            <a:r>
              <a:rPr lang="en-US" sz="1500" i="1" dirty="0">
                <a:solidFill>
                  <a:srgbClr val="FFFFFF"/>
                </a:solidFill>
                <a:latin typeface="Times New Roman" panose="02020603050405020304" pitchFamily="18" charset="0"/>
                <a:ea typeface="Lato"/>
                <a:cs typeface="Times New Roman" panose="02020603050405020304" pitchFamily="18" charset="0"/>
                <a:sym typeface="Raleway"/>
              </a:rPr>
              <a:t> </a:t>
            </a:r>
            <a:r>
              <a:rPr lang="en-US" sz="1500" i="1" dirty="0" err="1">
                <a:solidFill>
                  <a:srgbClr val="FFFFFF"/>
                </a:solidFill>
                <a:latin typeface="Times New Roman" panose="02020603050405020304" pitchFamily="18" charset="0"/>
                <a:ea typeface="Lato"/>
                <a:cs typeface="Times New Roman" panose="02020603050405020304" pitchFamily="18" charset="0"/>
                <a:sym typeface="Raleway"/>
              </a:rPr>
              <a:t>đề</a:t>
            </a:r>
            <a:r>
              <a:rPr lang="en-US" sz="1500" i="1" dirty="0">
                <a:solidFill>
                  <a:srgbClr val="FFFFFF"/>
                </a:solidFill>
                <a:latin typeface="Times New Roman" panose="02020603050405020304" pitchFamily="18" charset="0"/>
                <a:ea typeface="Lato"/>
                <a:cs typeface="Times New Roman" panose="02020603050405020304" pitchFamily="18" charset="0"/>
                <a:sym typeface="Raleway"/>
              </a:rPr>
              <a:t> </a:t>
            </a:r>
            <a:r>
              <a:rPr lang="en-US" sz="1500" i="1" dirty="0" err="1">
                <a:solidFill>
                  <a:srgbClr val="FFFFFF"/>
                </a:solidFill>
                <a:latin typeface="Times New Roman" panose="02020603050405020304" pitchFamily="18" charset="0"/>
                <a:ea typeface="Lato"/>
                <a:cs typeface="Times New Roman" panose="02020603050405020304" pitchFamily="18" charset="0"/>
                <a:sym typeface="Raleway"/>
              </a:rPr>
              <a:t>tài</a:t>
            </a:r>
            <a:endParaRPr sz="1500" i="1" dirty="0">
              <a:solidFill>
                <a:srgbClr val="FFFFFF"/>
              </a:solidFill>
              <a:latin typeface="Times New Roman" panose="02020603050405020304" pitchFamily="18" charset="0"/>
              <a:ea typeface="Lato"/>
              <a:cs typeface="Times New Roman" panose="02020603050405020304" pitchFamily="18" charset="0"/>
              <a:sym typeface="Lato"/>
            </a:endParaRPr>
          </a:p>
        </p:txBody>
      </p:sp>
      <p:sp>
        <p:nvSpPr>
          <p:cNvPr id="22" name="Shape 249">
            <a:extLst>
              <a:ext uri="{FF2B5EF4-FFF2-40B4-BE49-F238E27FC236}">
                <a16:creationId xmlns:a16="http://schemas.microsoft.com/office/drawing/2014/main" id="{1C5FDF4F-FEE7-4722-AA12-961119580882}"/>
              </a:ext>
            </a:extLst>
          </p:cNvPr>
          <p:cNvSpPr/>
          <p:nvPr/>
        </p:nvSpPr>
        <p:spPr>
          <a:xfrm>
            <a:off x="1801416" y="5757738"/>
            <a:ext cx="1297385" cy="613809"/>
          </a:xfrm>
          <a:prstGeom prst="homePlate">
            <a:avLst>
              <a:gd name="adj" fmla="val 49494"/>
            </a:avLst>
          </a:prstGeom>
          <a:solidFill>
            <a:srgbClr val="00B0F0"/>
          </a:solidFill>
          <a:ln>
            <a:noFill/>
          </a:ln>
        </p:spPr>
        <p:txBody>
          <a:bodyPr spcFirstLastPara="1" wrap="square" lIns="91425" tIns="91425" rIns="91425" bIns="91425" anchor="ctr" anchorCtr="0">
            <a:noAutofit/>
          </a:bodyPr>
          <a:lstStyle/>
          <a:p>
            <a:pPr algn="ctr" defTabSz="457200">
              <a:buSzPts val="1100"/>
              <a:defRPr/>
            </a:pPr>
            <a:r>
              <a:rPr lang="en-US" sz="1500" i="1" dirty="0" err="1">
                <a:solidFill>
                  <a:srgbClr val="FFFFFF"/>
                </a:solidFill>
                <a:latin typeface="Times New Roman" panose="02020603050405020304" pitchFamily="18" charset="0"/>
                <a:ea typeface="Raleway"/>
                <a:cs typeface="Times New Roman" panose="02020603050405020304" pitchFamily="18" charset="0"/>
                <a:sym typeface="Raleway"/>
              </a:rPr>
              <a:t>Giới</a:t>
            </a:r>
            <a:r>
              <a:rPr lang="en-US" sz="1500" i="1" dirty="0">
                <a:solidFill>
                  <a:srgbClr val="FFFFFF"/>
                </a:solidFill>
                <a:latin typeface="Times New Roman" panose="02020603050405020304" pitchFamily="18" charset="0"/>
                <a:ea typeface="Raleway"/>
                <a:cs typeface="Times New Roman" panose="02020603050405020304" pitchFamily="18" charset="0"/>
                <a:sym typeface="Raleway"/>
              </a:rPr>
              <a:t> </a:t>
            </a:r>
            <a:r>
              <a:rPr lang="en-US" sz="1500" i="1" dirty="0" err="1">
                <a:solidFill>
                  <a:srgbClr val="FFFFFF"/>
                </a:solidFill>
                <a:latin typeface="Times New Roman" panose="02020603050405020304" pitchFamily="18" charset="0"/>
                <a:ea typeface="Raleway"/>
                <a:cs typeface="Times New Roman" panose="02020603050405020304" pitchFamily="18" charset="0"/>
                <a:sym typeface="Raleway"/>
              </a:rPr>
              <a:t>thệu</a:t>
            </a:r>
            <a:r>
              <a:rPr lang="en-US" sz="1500" i="1" dirty="0">
                <a:solidFill>
                  <a:srgbClr val="FFFFFF"/>
                </a:solidFill>
                <a:latin typeface="Times New Roman" panose="02020603050405020304" pitchFamily="18" charset="0"/>
                <a:ea typeface="Raleway"/>
                <a:cs typeface="Times New Roman" panose="02020603050405020304" pitchFamily="18" charset="0"/>
                <a:sym typeface="Raleway"/>
              </a:rPr>
              <a:t> </a:t>
            </a:r>
            <a:r>
              <a:rPr lang="en-US" sz="1500" i="1" dirty="0" err="1">
                <a:solidFill>
                  <a:srgbClr val="FFFFFF"/>
                </a:solidFill>
                <a:latin typeface="Times New Roman" panose="02020603050405020304" pitchFamily="18" charset="0"/>
                <a:ea typeface="Raleway"/>
                <a:cs typeface="Times New Roman" panose="02020603050405020304" pitchFamily="18" charset="0"/>
                <a:sym typeface="Raleway"/>
              </a:rPr>
              <a:t>đề</a:t>
            </a:r>
            <a:r>
              <a:rPr lang="en-US" sz="1500" i="1" dirty="0">
                <a:solidFill>
                  <a:srgbClr val="FFFFFF"/>
                </a:solidFill>
                <a:latin typeface="Times New Roman" panose="02020603050405020304" pitchFamily="18" charset="0"/>
                <a:ea typeface="Raleway"/>
                <a:cs typeface="Times New Roman" panose="02020603050405020304" pitchFamily="18" charset="0"/>
                <a:sym typeface="Raleway"/>
              </a:rPr>
              <a:t> </a:t>
            </a:r>
            <a:r>
              <a:rPr lang="en-US" sz="1500" i="1" dirty="0" err="1">
                <a:solidFill>
                  <a:srgbClr val="FFFFFF"/>
                </a:solidFill>
                <a:latin typeface="Times New Roman" panose="02020603050405020304" pitchFamily="18" charset="0"/>
                <a:ea typeface="Raleway"/>
                <a:cs typeface="Times New Roman" panose="02020603050405020304" pitchFamily="18" charset="0"/>
                <a:sym typeface="Raleway"/>
              </a:rPr>
              <a:t>tài</a:t>
            </a:r>
            <a:endParaRPr sz="1500" i="1" dirty="0">
              <a:solidFill>
                <a:srgbClr val="FFFFFF"/>
              </a:solidFill>
              <a:latin typeface="Times New Roman" panose="02020603050405020304" pitchFamily="18" charset="0"/>
              <a:ea typeface="Raleway"/>
              <a:cs typeface="Times New Roman" panose="02020603050405020304" pitchFamily="18" charset="0"/>
              <a:sym typeface="Raleway"/>
            </a:endParaRPr>
          </a:p>
        </p:txBody>
      </p:sp>
    </p:spTree>
    <p:extLst>
      <p:ext uri="{BB962C8B-B14F-4D97-AF65-F5344CB8AC3E}">
        <p14:creationId xmlns:p14="http://schemas.microsoft.com/office/powerpoint/2010/main" val="20969559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2B561EB-68C7-4F4C-98CB-864C14F570A5}"/>
              </a:ext>
            </a:extLst>
          </p:cNvPr>
          <p:cNvSpPr>
            <a:spLocks noGrp="1"/>
          </p:cNvSpPr>
          <p:nvPr>
            <p:ph type="sldNum" idx="12"/>
          </p:nvPr>
        </p:nvSpPr>
        <p:spPr/>
        <p:txBody>
          <a:bodyPr/>
          <a:lstStyle/>
          <a:p>
            <a:pPr defTabSz="457200">
              <a:defRPr/>
            </a:pPr>
            <a:fld id="{00000000-1234-1234-1234-123412341234}" type="slidenum">
              <a:rPr lang="en" sz="1600" b="1">
                <a:solidFill>
                  <a:srgbClr val="0091EA"/>
                </a:solidFill>
                <a:latin typeface="Times New Roman" panose="02020603050405020304" pitchFamily="18" charset="0"/>
                <a:cs typeface="Times New Roman" panose="02020603050405020304" pitchFamily="18" charset="0"/>
                <a:sym typeface="Source Sans Pro"/>
              </a:rPr>
              <a:pPr defTabSz="457200">
                <a:defRPr/>
              </a:pPr>
              <a:t>21</a:t>
            </a:fld>
            <a:endParaRPr lang="en" sz="1600" b="1" dirty="0">
              <a:solidFill>
                <a:srgbClr val="0091EA"/>
              </a:solidFill>
              <a:latin typeface="Times New Roman" panose="02020603050405020304" pitchFamily="18" charset="0"/>
              <a:cs typeface="Times New Roman" panose="02020603050405020304" pitchFamily="18" charset="0"/>
              <a:sym typeface="Source Sans Pro"/>
            </a:endParaRPr>
          </a:p>
        </p:txBody>
      </p:sp>
      <p:grpSp>
        <p:nvGrpSpPr>
          <p:cNvPr id="5" name="Group 4">
            <a:extLst>
              <a:ext uri="{FF2B5EF4-FFF2-40B4-BE49-F238E27FC236}">
                <a16:creationId xmlns:a16="http://schemas.microsoft.com/office/drawing/2014/main" id="{F7F81341-487C-6163-9814-D3C61691D7C5}"/>
              </a:ext>
            </a:extLst>
          </p:cNvPr>
          <p:cNvGrpSpPr/>
          <p:nvPr/>
        </p:nvGrpSpPr>
        <p:grpSpPr>
          <a:xfrm>
            <a:off x="1563968" y="401658"/>
            <a:ext cx="6442505" cy="477055"/>
            <a:chOff x="1127073" y="341130"/>
            <a:chExt cx="6442505" cy="477055"/>
          </a:xfrm>
        </p:grpSpPr>
        <p:grpSp>
          <p:nvGrpSpPr>
            <p:cNvPr id="6" name="Group 5">
              <a:extLst>
                <a:ext uri="{FF2B5EF4-FFF2-40B4-BE49-F238E27FC236}">
                  <a16:creationId xmlns:a16="http://schemas.microsoft.com/office/drawing/2014/main" id="{72B5D54C-BC1A-BA63-DB2F-6510140FDDE0}"/>
                </a:ext>
              </a:extLst>
            </p:cNvPr>
            <p:cNvGrpSpPr/>
            <p:nvPr/>
          </p:nvGrpSpPr>
          <p:grpSpPr>
            <a:xfrm>
              <a:off x="1127073" y="352695"/>
              <a:ext cx="6442505" cy="465490"/>
              <a:chOff x="2520298" y="1382109"/>
              <a:chExt cx="6408568" cy="465490"/>
            </a:xfrm>
          </p:grpSpPr>
          <p:sp>
            <p:nvSpPr>
              <p:cNvPr id="11" name="Rectangle 10">
                <a:extLst>
                  <a:ext uri="{FF2B5EF4-FFF2-40B4-BE49-F238E27FC236}">
                    <a16:creationId xmlns:a16="http://schemas.microsoft.com/office/drawing/2014/main" id="{5EFC1D94-72F6-5376-A485-33BDF42C5E52}"/>
                  </a:ext>
                </a:extLst>
              </p:cNvPr>
              <p:cNvSpPr/>
              <p:nvPr/>
            </p:nvSpPr>
            <p:spPr bwMode="auto">
              <a:xfrm>
                <a:off x="2520298" y="1382110"/>
                <a:ext cx="5920888" cy="465489"/>
              </a:xfrm>
              <a:prstGeom prst="rect">
                <a:avLst/>
              </a:prstGeom>
              <a:gradFill flip="none" rotWithShape="1">
                <a:gsLst>
                  <a:gs pos="10000">
                    <a:srgbClr val="0070C0"/>
                  </a:gs>
                  <a:gs pos="50000">
                    <a:srgbClr val="0070C0"/>
                  </a:gs>
                  <a:gs pos="100000">
                    <a:srgbClr val="0070C0"/>
                  </a:gs>
                </a:gsLst>
                <a:lin ang="0" scaled="1"/>
                <a:tileRect/>
              </a:gra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dirty="0">
                  <a:latin typeface="Times New Roman" panose="02020603050405020304" pitchFamily="18" charset="0"/>
                  <a:cs typeface="Times New Roman" panose="02020603050405020304" pitchFamily="18" charset="0"/>
                </a:endParaRPr>
              </a:p>
            </p:txBody>
          </p:sp>
          <p:sp>
            <p:nvSpPr>
              <p:cNvPr id="17" name="Flowchart: Delay 16">
                <a:extLst>
                  <a:ext uri="{FF2B5EF4-FFF2-40B4-BE49-F238E27FC236}">
                    <a16:creationId xmlns:a16="http://schemas.microsoft.com/office/drawing/2014/main" id="{22D88E42-D97A-6F33-AF48-59B02AC30F3A}"/>
                  </a:ext>
                </a:extLst>
              </p:cNvPr>
              <p:cNvSpPr/>
              <p:nvPr/>
            </p:nvSpPr>
            <p:spPr>
              <a:xfrm>
                <a:off x="8441186" y="1382109"/>
                <a:ext cx="487680" cy="465489"/>
              </a:xfrm>
              <a:prstGeom prst="flowChartDelay">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Times New Roman" panose="02020603050405020304" pitchFamily="18" charset="0"/>
                  <a:cs typeface="Times New Roman" panose="02020603050405020304" pitchFamily="18" charset="0"/>
                </a:endParaRPr>
              </a:p>
            </p:txBody>
          </p:sp>
        </p:grpSp>
        <p:sp>
          <p:nvSpPr>
            <p:cNvPr id="7" name="TextBox 6">
              <a:extLst>
                <a:ext uri="{FF2B5EF4-FFF2-40B4-BE49-F238E27FC236}">
                  <a16:creationId xmlns:a16="http://schemas.microsoft.com/office/drawing/2014/main" id="{286A291A-548C-299B-4689-726487ADE1B2}"/>
                </a:ext>
              </a:extLst>
            </p:cNvPr>
            <p:cNvSpPr txBox="1"/>
            <p:nvPr/>
          </p:nvSpPr>
          <p:spPr>
            <a:xfrm>
              <a:off x="1589956" y="341130"/>
              <a:ext cx="4341091" cy="461665"/>
            </a:xfrm>
            <a:prstGeom prst="rect">
              <a:avLst/>
            </a:prstGeom>
            <a:noFill/>
          </p:spPr>
          <p:txBody>
            <a:bodyPr wrap="square" anchor="ctr">
              <a:spAutoFit/>
            </a:bodyPr>
            <a:lstStyle/>
            <a:p>
              <a:pPr>
                <a:defRPr/>
              </a:pPr>
              <a:r>
                <a:rPr lang="en-US" sz="2400" b="1" dirty="0" err="1">
                  <a:solidFill>
                    <a:schemeClr val="bg1"/>
                  </a:solidFill>
                  <a:latin typeface="Times New Roman" panose="02020603050405020304" pitchFamily="18" charset="0"/>
                  <a:cs typeface="Times New Roman" panose="02020603050405020304" pitchFamily="18" charset="0"/>
                </a:rPr>
                <a:t>Kết</a:t>
              </a:r>
              <a:r>
                <a:rPr lang="en-US" sz="2400" b="1" dirty="0">
                  <a:solidFill>
                    <a:schemeClr val="bg1"/>
                  </a:solidFill>
                  <a:latin typeface="Times New Roman" panose="02020603050405020304" pitchFamily="18" charset="0"/>
                  <a:cs typeface="Times New Roman" panose="02020603050405020304" pitchFamily="18" charset="0"/>
                </a:rPr>
                <a:t> </a:t>
              </a:r>
              <a:r>
                <a:rPr lang="en-US" sz="2400" b="1" dirty="0" err="1">
                  <a:solidFill>
                    <a:schemeClr val="bg1"/>
                  </a:solidFill>
                  <a:latin typeface="Times New Roman" panose="02020603050405020304" pitchFamily="18" charset="0"/>
                  <a:cs typeface="Times New Roman" panose="02020603050405020304" pitchFamily="18" charset="0"/>
                </a:rPr>
                <a:t>quả</a:t>
              </a:r>
              <a:endParaRPr lang="en-US" sz="2400" b="1" dirty="0">
                <a:solidFill>
                  <a:schemeClr val="bg1"/>
                </a:solidFill>
                <a:latin typeface="Times New Roman" panose="02020603050405020304" pitchFamily="18" charset="0"/>
                <a:cs typeface="Times New Roman" panose="02020603050405020304" pitchFamily="18" charset="0"/>
              </a:endParaRPr>
            </a:p>
          </p:txBody>
        </p:sp>
      </p:grpSp>
      <p:pic>
        <p:nvPicPr>
          <p:cNvPr id="18" name="Picture 12">
            <a:extLst>
              <a:ext uri="{FF2B5EF4-FFF2-40B4-BE49-F238E27FC236}">
                <a16:creationId xmlns:a16="http://schemas.microsoft.com/office/drawing/2014/main" id="{642A1509-1315-5E84-EE42-467540F20BDE}"/>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8883" y="68224"/>
            <a:ext cx="1098258" cy="11203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a:extLst>
              <a:ext uri="{FF2B5EF4-FFF2-40B4-BE49-F238E27FC236}">
                <a16:creationId xmlns:a16="http://schemas.microsoft.com/office/drawing/2014/main" id="{A1156F12-B282-CEF9-AB3C-46767DEC4BE4}"/>
              </a:ext>
            </a:extLst>
          </p:cNvPr>
          <p:cNvSpPr txBox="1"/>
          <p:nvPr/>
        </p:nvSpPr>
        <p:spPr>
          <a:xfrm>
            <a:off x="1408012" y="1887736"/>
            <a:ext cx="8989705" cy="1785104"/>
          </a:xfrm>
          <a:prstGeom prst="rect">
            <a:avLst/>
          </a:prstGeom>
          <a:noFill/>
        </p:spPr>
        <p:txBody>
          <a:bodyPr wrap="none" rtlCol="0">
            <a:spAutoFit/>
          </a:bodyPr>
          <a:lstStyle/>
          <a:p>
            <a:pPr marL="285750" indent="-285750">
              <a:buFont typeface="Arial" panose="020B0604020202020204" pitchFamily="34" charset="0"/>
              <a:buChar char="•"/>
            </a:pPr>
            <a:r>
              <a:rPr lang="en-US" sz="2200" dirty="0" err="1">
                <a:latin typeface="Times New Roman" panose="02020603050405020304" pitchFamily="18" charset="0"/>
                <a:cs typeface="Times New Roman" panose="02020603050405020304" pitchFamily="18" charset="0"/>
              </a:rPr>
              <a:t>Kết</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quả</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giám</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sát</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của</a:t>
            </a:r>
            <a:r>
              <a:rPr lang="en-US" sz="2200" dirty="0">
                <a:latin typeface="Times New Roman" panose="02020603050405020304" pitchFamily="18" charset="0"/>
                <a:cs typeface="Times New Roman" panose="02020603050405020304" pitchFamily="18" charset="0"/>
              </a:rPr>
              <a:t> WebApp: </a:t>
            </a:r>
            <a:r>
              <a:rPr lang="en-US" sz="2200" dirty="0">
                <a:latin typeface="Times New Roman" panose="02020603050405020304" pitchFamily="18" charset="0"/>
                <a:cs typeface="Times New Roman" panose="02020603050405020304" pitchFamily="18" charset="0"/>
                <a:hlinkClick r:id="rId3" action="ppaction://hlinkfile"/>
              </a:rPr>
              <a:t>Video1</a:t>
            </a:r>
            <a:r>
              <a:rPr lang="en-US" sz="2200" dirty="0">
                <a:latin typeface="Times New Roman" panose="02020603050405020304" pitchFamily="18" charset="0"/>
                <a:cs typeface="Times New Roman" panose="02020603050405020304" pitchFamily="18" charset="0"/>
              </a:rPr>
              <a:t>, </a:t>
            </a:r>
            <a:r>
              <a:rPr lang="en-US" sz="2200" dirty="0">
                <a:latin typeface="Times New Roman" panose="02020603050405020304" pitchFamily="18" charset="0"/>
                <a:cs typeface="Times New Roman" panose="02020603050405020304" pitchFamily="18" charset="0"/>
                <a:hlinkClick r:id="rId4" action="ppaction://hlinkfile"/>
              </a:rPr>
              <a:t>Video2</a:t>
            </a:r>
            <a:r>
              <a:rPr lang="en-US" sz="2200" dirty="0">
                <a:latin typeface="Times New Roman" panose="02020603050405020304" pitchFamily="18" charset="0"/>
                <a:cs typeface="Times New Roman" panose="02020603050405020304" pitchFamily="18" charset="0"/>
              </a:rPr>
              <a:t>.</a:t>
            </a:r>
          </a:p>
          <a:p>
            <a:pPr marL="285750" indent="-285750">
              <a:buFont typeface="Arial" panose="020B0604020202020204" pitchFamily="34" charset="0"/>
              <a:buChar char="•"/>
            </a:pPr>
            <a:r>
              <a:rPr lang="en-US" sz="2200" dirty="0" err="1">
                <a:latin typeface="Times New Roman" panose="02020603050405020304" pitchFamily="18" charset="0"/>
                <a:cs typeface="Times New Roman" panose="02020603050405020304" pitchFamily="18" charset="0"/>
              </a:rPr>
              <a:t>Kết</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quả</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của</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phần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mềm</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mô</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phỏng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được</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phát</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triển</a:t>
            </a:r>
            <a:r>
              <a:rPr lang="en-US" sz="2200" dirty="0">
                <a:latin typeface="Times New Roman" panose="02020603050405020304" pitchFamily="18" charset="0"/>
                <a:cs typeface="Times New Roman" panose="02020603050405020304" pitchFamily="18" charset="0"/>
              </a:rPr>
              <a:t>: </a:t>
            </a:r>
            <a:r>
              <a:rPr lang="en-US" sz="2200" dirty="0">
                <a:latin typeface="Times New Roman" panose="02020603050405020304" pitchFamily="18" charset="0"/>
                <a:cs typeface="Times New Roman" panose="02020603050405020304" pitchFamily="18" charset="0"/>
                <a:hlinkClick r:id="rId5" action="ppaction://hlinkfile"/>
              </a:rPr>
              <a:t>Video1</a:t>
            </a:r>
            <a:r>
              <a:rPr lang="en-US" sz="2200" dirty="0">
                <a:latin typeface="Times New Roman" panose="02020603050405020304" pitchFamily="18" charset="0"/>
                <a:cs typeface="Times New Roman" panose="02020603050405020304" pitchFamily="18" charset="0"/>
              </a:rPr>
              <a:t>, </a:t>
            </a:r>
            <a:r>
              <a:rPr lang="en-US" sz="2200" dirty="0">
                <a:latin typeface="Times New Roman" panose="02020603050405020304" pitchFamily="18" charset="0"/>
                <a:cs typeface="Times New Roman" panose="02020603050405020304" pitchFamily="18" charset="0"/>
                <a:hlinkClick r:id="rId6" action="ppaction://hlinkfile"/>
              </a:rPr>
              <a:t>Video2</a:t>
            </a:r>
            <a:r>
              <a:rPr lang="en-US" sz="2200" dirty="0">
                <a:latin typeface="Times New Roman" panose="02020603050405020304" pitchFamily="18" charset="0"/>
                <a:cs typeface="Times New Roman" panose="02020603050405020304" pitchFamily="18" charset="0"/>
              </a:rPr>
              <a:t>, </a:t>
            </a:r>
            <a:r>
              <a:rPr lang="en-US" sz="2200" dirty="0">
                <a:latin typeface="Times New Roman" panose="02020603050405020304" pitchFamily="18" charset="0"/>
                <a:cs typeface="Times New Roman" panose="02020603050405020304" pitchFamily="18" charset="0"/>
                <a:hlinkClick r:id="rId7" action="ppaction://hlinkfile"/>
              </a:rPr>
              <a:t>Video3</a:t>
            </a:r>
            <a:r>
              <a:rPr lang="en-US" sz="2200" dirty="0">
                <a:latin typeface="Times New Roman" panose="02020603050405020304" pitchFamily="18" charset="0"/>
                <a:cs typeface="Times New Roman" panose="02020603050405020304" pitchFamily="18" charset="0"/>
              </a:rPr>
              <a:t>.</a:t>
            </a:r>
          </a:p>
          <a:p>
            <a:pPr marL="285750" indent="-285750">
              <a:buFont typeface="Arial" panose="020B0604020202020204" pitchFamily="34" charset="0"/>
              <a:buChar char="•"/>
            </a:pPr>
            <a:r>
              <a:rPr lang="en-US" sz="2200" dirty="0" err="1">
                <a:latin typeface="Times New Roman" panose="02020603050405020304" pitchFamily="18" charset="0"/>
                <a:cs typeface="Times New Roman" panose="02020603050405020304" pitchFamily="18" charset="0"/>
              </a:rPr>
              <a:t>Kết</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quả</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điều</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khiển</a:t>
            </a:r>
            <a:r>
              <a:rPr lang="en-US" sz="2200" dirty="0">
                <a:latin typeface="Times New Roman" panose="02020603050405020304" pitchFamily="18" charset="0"/>
                <a:cs typeface="Times New Roman" panose="02020603050405020304" pitchFamily="18" charset="0"/>
              </a:rPr>
              <a:t> robot </a:t>
            </a:r>
            <a:r>
              <a:rPr lang="en-US" sz="2200" dirty="0" err="1">
                <a:latin typeface="Times New Roman" panose="02020603050405020304" pitchFamily="18" charset="0"/>
                <a:cs typeface="Times New Roman" panose="02020603050405020304" pitchFamily="18" charset="0"/>
              </a:rPr>
              <a:t>thực</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hiện</a:t>
            </a:r>
            <a:r>
              <a:rPr lang="en-US" sz="2200" dirty="0">
                <a:latin typeface="Times New Roman" panose="02020603050405020304" pitchFamily="18" charset="0"/>
                <a:cs typeface="Times New Roman" panose="02020603050405020304" pitchFamily="18" charset="0"/>
              </a:rPr>
              <a:t> di </a:t>
            </a:r>
            <a:r>
              <a:rPr lang="en-US" sz="2200" dirty="0" err="1">
                <a:latin typeface="Times New Roman" panose="02020603050405020304" pitchFamily="18" charset="0"/>
                <a:cs typeface="Times New Roman" panose="02020603050405020304" pitchFamily="18" charset="0"/>
              </a:rPr>
              <a:t>chuyển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một</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số</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tác</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vụ</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cơ</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bản</a:t>
            </a:r>
            <a:r>
              <a:rPr lang="en-US" sz="2200" dirty="0">
                <a:latin typeface="Times New Roman" panose="02020603050405020304" pitchFamily="18" charset="0"/>
                <a:cs typeface="Times New Roman" panose="02020603050405020304" pitchFamily="18" charset="0"/>
              </a:rPr>
              <a:t>: </a:t>
            </a:r>
            <a:r>
              <a:rPr lang="en-US" sz="2200" dirty="0">
                <a:latin typeface="Times New Roman" panose="02020603050405020304" pitchFamily="18" charset="0"/>
                <a:cs typeface="Times New Roman" panose="02020603050405020304" pitchFamily="18" charset="0"/>
                <a:hlinkClick r:id="rId8"/>
              </a:rPr>
              <a:t>Video</a:t>
            </a:r>
            <a:r>
              <a:rPr lang="en-US" sz="2200" dirty="0">
                <a:latin typeface="Times New Roman" panose="02020603050405020304" pitchFamily="18" charset="0"/>
                <a:cs typeface="Times New Roman" panose="02020603050405020304" pitchFamily="18" charset="0"/>
              </a:rPr>
              <a:t>.</a:t>
            </a:r>
          </a:p>
          <a:p>
            <a:pPr marL="285750" indent="-285750">
              <a:buFont typeface="Arial" panose="020B0604020202020204" pitchFamily="34" charset="0"/>
              <a:buChar char="•"/>
            </a:pPr>
            <a:r>
              <a:rPr lang="en-US" sz="2200" dirty="0" err="1">
                <a:latin typeface="Times New Roman" panose="02020603050405020304" pitchFamily="18" charset="0"/>
                <a:cs typeface="Times New Roman" panose="02020603050405020304" pitchFamily="18" charset="0"/>
              </a:rPr>
              <a:t>Kết</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quả</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thực</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hiện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lập</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lịch</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hoạt</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động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cho</a:t>
            </a:r>
            <a:r>
              <a:rPr lang="en-US" sz="2200" dirty="0">
                <a:latin typeface="Times New Roman" panose="02020603050405020304" pitchFamily="18" charset="0"/>
                <a:cs typeface="Times New Roman" panose="02020603050405020304" pitchFamily="18" charset="0"/>
              </a:rPr>
              <a:t> robot: </a:t>
            </a:r>
            <a:r>
              <a:rPr lang="en-US" sz="2200" dirty="0">
                <a:latin typeface="Times New Roman" panose="02020603050405020304" pitchFamily="18" charset="0"/>
                <a:cs typeface="Times New Roman" panose="02020603050405020304" pitchFamily="18" charset="0"/>
                <a:hlinkClick r:id="rId9"/>
              </a:rPr>
              <a:t>Video1</a:t>
            </a:r>
            <a:r>
              <a:rPr lang="en-US" sz="2200" dirty="0">
                <a:latin typeface="Times New Roman" panose="02020603050405020304" pitchFamily="18" charset="0"/>
                <a:cs typeface="Times New Roman" panose="02020603050405020304" pitchFamily="18" charset="0"/>
              </a:rPr>
              <a:t>, </a:t>
            </a:r>
            <a:r>
              <a:rPr lang="en-US" sz="2200" dirty="0">
                <a:latin typeface="Times New Roman" panose="02020603050405020304" pitchFamily="18" charset="0"/>
                <a:cs typeface="Times New Roman" panose="02020603050405020304" pitchFamily="18" charset="0"/>
                <a:hlinkClick r:id="rId10"/>
              </a:rPr>
              <a:t>Video2</a:t>
            </a:r>
            <a:r>
              <a:rPr lang="en-US" sz="2200" dirty="0">
                <a:latin typeface="Times New Roman" panose="02020603050405020304" pitchFamily="18" charset="0"/>
                <a:cs typeface="Times New Roman" panose="02020603050405020304" pitchFamily="18" charset="0"/>
              </a:rPr>
              <a:t>.</a:t>
            </a:r>
          </a:p>
          <a:p>
            <a:endParaRPr lang="en-US"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52342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Shape 111"/>
          <p:cNvSpPr txBox="1">
            <a:spLocks noGrp="1"/>
          </p:cNvSpPr>
          <p:nvPr>
            <p:ph type="ctrTitle"/>
          </p:nvPr>
        </p:nvSpPr>
        <p:spPr>
          <a:xfrm>
            <a:off x="1663700" y="1791856"/>
            <a:ext cx="8811096" cy="2530763"/>
          </a:xfrm>
          <a:prstGeom prst="rect">
            <a:avLst/>
          </a:prstGeom>
        </p:spPr>
        <p:txBody>
          <a:bodyPr spcFirstLastPara="1" vert="horz" wrap="square" lIns="91425" tIns="91425" rIns="91425" bIns="91425" rtlCol="0" anchor="b" anchorCtr="0">
            <a:noAutofit/>
          </a:bodyPr>
          <a:lstStyle/>
          <a:p>
            <a:pPr>
              <a:lnSpc>
                <a:spcPct val="150000"/>
              </a:lnSpc>
            </a:pPr>
            <a:r>
              <a:rPr lang="en-US" sz="7200" dirty="0">
                <a:solidFill>
                  <a:srgbClr val="7ECEFD"/>
                </a:solidFill>
                <a:latin typeface="Times New Roman" panose="02020603050405020304" pitchFamily="18" charset="0"/>
                <a:cs typeface="Times New Roman" panose="02020603050405020304" pitchFamily="18" charset="0"/>
              </a:rPr>
              <a:t>5</a:t>
            </a:r>
            <a:endParaRPr sz="7200" dirty="0">
              <a:solidFill>
                <a:srgbClr val="7ECEFD"/>
              </a:solidFill>
              <a:latin typeface="Times New Roman" panose="02020603050405020304" pitchFamily="18" charset="0"/>
              <a:cs typeface="Times New Roman" panose="02020603050405020304" pitchFamily="18" charset="0"/>
            </a:endParaRPr>
          </a:p>
          <a:p>
            <a:pPr lvl="0"/>
            <a:r>
              <a:rPr lang="en-US" sz="5000" dirty="0">
                <a:solidFill>
                  <a:schemeClr val="lt1"/>
                </a:solidFill>
                <a:latin typeface="Times New Roman" panose="02020603050405020304" pitchFamily="18" charset="0"/>
                <a:cs typeface="Times New Roman" panose="02020603050405020304" pitchFamily="18" charset="0"/>
                <a:sym typeface="Raleway"/>
              </a:rPr>
              <a:t>KẾT LUẬN VÀ HƯỚNG PHÁT TRIỂN</a:t>
            </a:r>
            <a:endParaRPr lang="en-US" sz="5000" dirty="0">
              <a:latin typeface="Times New Roman" panose="02020603050405020304" pitchFamily="18" charset="0"/>
              <a:cs typeface="Times New Roman" panose="02020603050405020304" pitchFamily="18" charset="0"/>
            </a:endParaRPr>
          </a:p>
        </p:txBody>
      </p:sp>
      <p:sp>
        <p:nvSpPr>
          <p:cNvPr id="11" name="Shape 113">
            <a:extLst>
              <a:ext uri="{FF2B5EF4-FFF2-40B4-BE49-F238E27FC236}">
                <a16:creationId xmlns:a16="http://schemas.microsoft.com/office/drawing/2014/main" id="{E12FB515-B057-4DCC-B6B7-9EFB92C59A20}"/>
              </a:ext>
            </a:extLst>
          </p:cNvPr>
          <p:cNvSpPr txBox="1">
            <a:spLocks noGrp="1"/>
          </p:cNvSpPr>
          <p:nvPr>
            <p:ph type="sldNum" idx="12"/>
          </p:nvPr>
        </p:nvSpPr>
        <p:spPr>
          <a:xfrm>
            <a:off x="1523875" y="6440375"/>
            <a:ext cx="9144000" cy="417900"/>
          </a:xfrm>
          <a:prstGeom prst="rect">
            <a:avLst/>
          </a:prstGeom>
        </p:spPr>
        <p:txBody>
          <a:bodyPr spcFirstLastPara="1" vert="horz" wrap="square" lIns="91425" tIns="91425" rIns="91425" bIns="91425" rtlCol="0" anchor="t" anchorCtr="0">
            <a:noAutofit/>
          </a:bodyPr>
          <a:lstStyle/>
          <a:p>
            <a:fld id="{00000000-1234-1234-1234-123412341234}" type="slidenum">
              <a:rPr lang="en" smtClean="0">
                <a:latin typeface="Times New Roman" panose="02020603050405020304" pitchFamily="18" charset="0"/>
                <a:cs typeface="Times New Roman" panose="02020603050405020304" pitchFamily="18" charset="0"/>
              </a:rPr>
              <a:pPr/>
              <a:t>22</a:t>
            </a:fld>
            <a:endParaRPr lang="en" dirty="0">
              <a:latin typeface="Times New Roman" panose="02020603050405020304" pitchFamily="18" charset="0"/>
              <a:cs typeface="Times New Roman" panose="02020603050405020304" pitchFamily="18" charset="0"/>
            </a:endParaRPr>
          </a:p>
        </p:txBody>
      </p:sp>
      <p:sp>
        <p:nvSpPr>
          <p:cNvPr id="12" name="Shape 113">
            <a:extLst>
              <a:ext uri="{FF2B5EF4-FFF2-40B4-BE49-F238E27FC236}">
                <a16:creationId xmlns:a16="http://schemas.microsoft.com/office/drawing/2014/main" id="{0636D710-8E2B-4204-8766-EFCE9FC1EE2A}"/>
              </a:ext>
            </a:extLst>
          </p:cNvPr>
          <p:cNvSpPr txBox="1">
            <a:spLocks/>
          </p:cNvSpPr>
          <p:nvPr/>
        </p:nvSpPr>
        <p:spPr>
          <a:xfrm>
            <a:off x="1523875" y="6440375"/>
            <a:ext cx="9144000" cy="417900"/>
          </a:xfrm>
          <a:prstGeom prst="rect">
            <a:avLst/>
          </a:prstGeom>
        </p:spPr>
        <p:txBody>
          <a:bodyPr spcFirstLastPara="1" vert="horz" wrap="square" lIns="91425" tIns="91425" rIns="91425" bIns="91425" rtlCol="0" anchor="t" anchorCtr="0">
            <a:noAutofit/>
          </a:bodyPr>
          <a:lstStyle>
            <a:defPPr>
              <a:defRPr lang="en-US"/>
            </a:defPPr>
            <a:lvl1pPr marL="0" lvl="0" algn="ctr" defTabSz="457200" rtl="0" eaLnBrk="1" latinLnBrk="0" hangingPunct="1">
              <a:buNone/>
              <a:defRPr sz="1200" kern="1200">
                <a:solidFill>
                  <a:schemeClr val="tx1">
                    <a:tint val="75000"/>
                  </a:schemeClr>
                </a:solidFill>
                <a:latin typeface="+mn-lt"/>
                <a:ea typeface="+mn-ea"/>
                <a:cs typeface="+mn-cs"/>
              </a:defRPr>
            </a:lvl1pPr>
            <a:lvl2pPr marL="457200" lvl="1" algn="ctr" defTabSz="457200" rtl="0" eaLnBrk="1" latinLnBrk="0" hangingPunct="1">
              <a:buNone/>
              <a:defRPr sz="1800" kern="1200">
                <a:solidFill>
                  <a:schemeClr val="tx1"/>
                </a:solidFill>
                <a:latin typeface="+mn-lt"/>
                <a:ea typeface="+mn-ea"/>
                <a:cs typeface="+mn-cs"/>
              </a:defRPr>
            </a:lvl2pPr>
            <a:lvl3pPr marL="914400" lvl="2" algn="ctr" defTabSz="457200" rtl="0" eaLnBrk="1" latinLnBrk="0" hangingPunct="1">
              <a:buNone/>
              <a:defRPr sz="1800" kern="1200">
                <a:solidFill>
                  <a:schemeClr val="tx1"/>
                </a:solidFill>
                <a:latin typeface="+mn-lt"/>
                <a:ea typeface="+mn-ea"/>
                <a:cs typeface="+mn-cs"/>
              </a:defRPr>
            </a:lvl3pPr>
            <a:lvl4pPr marL="1371600" lvl="3" algn="ctr" defTabSz="457200" rtl="0" eaLnBrk="1" latinLnBrk="0" hangingPunct="1">
              <a:buNone/>
              <a:defRPr sz="1800" kern="1200">
                <a:solidFill>
                  <a:schemeClr val="tx1"/>
                </a:solidFill>
                <a:latin typeface="+mn-lt"/>
                <a:ea typeface="+mn-ea"/>
                <a:cs typeface="+mn-cs"/>
              </a:defRPr>
            </a:lvl4pPr>
            <a:lvl5pPr marL="1828800" lvl="4" algn="ctr" defTabSz="457200" rtl="0" eaLnBrk="1" latinLnBrk="0" hangingPunct="1">
              <a:buNone/>
              <a:defRPr sz="1800" kern="1200">
                <a:solidFill>
                  <a:schemeClr val="tx1"/>
                </a:solidFill>
                <a:latin typeface="+mn-lt"/>
                <a:ea typeface="+mn-ea"/>
                <a:cs typeface="+mn-cs"/>
              </a:defRPr>
            </a:lvl5pPr>
            <a:lvl6pPr marL="2286000" lvl="5" algn="ctr" defTabSz="457200" rtl="0" eaLnBrk="1" latinLnBrk="0" hangingPunct="1">
              <a:buNone/>
              <a:defRPr sz="1800" kern="1200">
                <a:solidFill>
                  <a:schemeClr val="tx1"/>
                </a:solidFill>
                <a:latin typeface="+mn-lt"/>
                <a:ea typeface="+mn-ea"/>
                <a:cs typeface="+mn-cs"/>
              </a:defRPr>
            </a:lvl6pPr>
            <a:lvl7pPr marL="2743200" lvl="6" algn="ctr" defTabSz="457200" rtl="0" eaLnBrk="1" latinLnBrk="0" hangingPunct="1">
              <a:buNone/>
              <a:defRPr sz="1800" kern="1200">
                <a:solidFill>
                  <a:schemeClr val="tx1"/>
                </a:solidFill>
                <a:latin typeface="+mn-lt"/>
                <a:ea typeface="+mn-ea"/>
                <a:cs typeface="+mn-cs"/>
              </a:defRPr>
            </a:lvl7pPr>
            <a:lvl8pPr marL="3200400" lvl="7" algn="ctr" defTabSz="457200" rtl="0" eaLnBrk="1" latinLnBrk="0" hangingPunct="1">
              <a:buNone/>
              <a:defRPr sz="1800" kern="1200">
                <a:solidFill>
                  <a:schemeClr val="tx1"/>
                </a:solidFill>
                <a:latin typeface="+mn-lt"/>
                <a:ea typeface="+mn-ea"/>
                <a:cs typeface="+mn-cs"/>
              </a:defRPr>
            </a:lvl8pPr>
            <a:lvl9pPr marL="3657600" lvl="8" algn="ctr" defTabSz="457200" rtl="0" eaLnBrk="1" latinLnBrk="0" hangingPunct="1">
              <a:buNone/>
              <a:defRPr sz="1800" kern="1200">
                <a:solidFill>
                  <a:schemeClr val="tx1"/>
                </a:solidFill>
                <a:latin typeface="+mn-lt"/>
                <a:ea typeface="+mn-ea"/>
                <a:cs typeface="+mn-cs"/>
              </a:defRPr>
            </a:lvl9pPr>
          </a:lstStyle>
          <a:p>
            <a:fld id="{00000000-1234-1234-1234-123412341234}" type="slidenum">
              <a:rPr lang="en">
                <a:latin typeface="Times New Roman" panose="02020603050405020304" pitchFamily="18" charset="0"/>
                <a:cs typeface="Times New Roman" panose="02020603050405020304" pitchFamily="18" charset="0"/>
              </a:rPr>
              <a:pPr/>
              <a:t>22</a:t>
            </a:fld>
            <a:endParaRPr lang="en">
              <a:latin typeface="Times New Roman" panose="02020603050405020304" pitchFamily="18" charset="0"/>
              <a:cs typeface="Times New Roman" panose="02020603050405020304" pitchFamily="18" charset="0"/>
            </a:endParaRPr>
          </a:p>
        </p:txBody>
      </p:sp>
      <p:grpSp>
        <p:nvGrpSpPr>
          <p:cNvPr id="10" name="Group 9">
            <a:extLst>
              <a:ext uri="{FF2B5EF4-FFF2-40B4-BE49-F238E27FC236}">
                <a16:creationId xmlns:a16="http://schemas.microsoft.com/office/drawing/2014/main" id="{DEA51EE2-D37B-4B9B-BBA2-92436AF3D934}"/>
              </a:ext>
            </a:extLst>
          </p:cNvPr>
          <p:cNvGrpSpPr/>
          <p:nvPr/>
        </p:nvGrpSpPr>
        <p:grpSpPr>
          <a:xfrm>
            <a:off x="4380355" y="5514109"/>
            <a:ext cx="6094443" cy="1117600"/>
            <a:chOff x="3422049" y="1114134"/>
            <a:chExt cx="6202031" cy="2769174"/>
          </a:xfrm>
        </p:grpSpPr>
        <p:sp>
          <p:nvSpPr>
            <p:cNvPr id="18" name="Shape 252">
              <a:extLst>
                <a:ext uri="{FF2B5EF4-FFF2-40B4-BE49-F238E27FC236}">
                  <a16:creationId xmlns:a16="http://schemas.microsoft.com/office/drawing/2014/main" id="{5B5CA026-547B-497E-80D5-C4B6B8658FA8}"/>
                </a:ext>
              </a:extLst>
            </p:cNvPr>
            <p:cNvSpPr/>
            <p:nvPr/>
          </p:nvSpPr>
          <p:spPr>
            <a:xfrm>
              <a:off x="3422049" y="1717787"/>
              <a:ext cx="2262901" cy="1586799"/>
            </a:xfrm>
            <a:prstGeom prst="chevron">
              <a:avLst>
                <a:gd name="adj" fmla="val 50000"/>
              </a:avLst>
            </a:prstGeom>
            <a:solidFill>
              <a:srgbClr val="FF9715"/>
            </a:solidFill>
            <a:ln>
              <a:noFill/>
            </a:ln>
          </p:spPr>
          <p:txBody>
            <a:bodyPr spcFirstLastPara="1" wrap="square" lIns="91425" tIns="91425" rIns="91425" bIns="91425" anchor="ctr" anchorCtr="0">
              <a:noAutofit/>
            </a:bodyPr>
            <a:lstStyle/>
            <a:p>
              <a:pPr algn="ctr" defTabSz="457200">
                <a:buSzPts val="1100"/>
                <a:defRPr/>
              </a:pPr>
              <a:r>
                <a:rPr lang="en-US" sz="1500" i="1" dirty="0" err="1">
                  <a:solidFill>
                    <a:srgbClr val="FFFFFF"/>
                  </a:solidFill>
                  <a:latin typeface="Times New Roman" panose="02020603050405020304" pitchFamily="18" charset="0"/>
                  <a:ea typeface="Lato"/>
                  <a:cs typeface="Times New Roman" panose="02020603050405020304" pitchFamily="18" charset="0"/>
                  <a:sym typeface="Raleway"/>
                </a:rPr>
                <a:t>Phương</a:t>
              </a:r>
              <a:r>
                <a:rPr lang="en-US" sz="1500" i="1" dirty="0">
                  <a:solidFill>
                    <a:srgbClr val="FFFFFF"/>
                  </a:solidFill>
                  <a:latin typeface="Times New Roman" panose="02020603050405020304" pitchFamily="18" charset="0"/>
                  <a:ea typeface="Lato"/>
                  <a:cs typeface="Times New Roman" panose="02020603050405020304" pitchFamily="18" charset="0"/>
                  <a:sym typeface="Raleway"/>
                </a:rPr>
                <a:t> </a:t>
              </a:r>
              <a:r>
                <a:rPr lang="en-US" sz="1500" i="1" dirty="0" err="1">
                  <a:solidFill>
                    <a:srgbClr val="FFFFFF"/>
                  </a:solidFill>
                  <a:latin typeface="Times New Roman" panose="02020603050405020304" pitchFamily="18" charset="0"/>
                  <a:ea typeface="Lato"/>
                  <a:cs typeface="Times New Roman" panose="02020603050405020304" pitchFamily="18" charset="0"/>
                  <a:sym typeface="Raleway"/>
                </a:rPr>
                <a:t>pháp</a:t>
              </a:r>
              <a:r>
                <a:rPr lang="en-US" sz="1500" i="1" dirty="0">
                  <a:solidFill>
                    <a:srgbClr val="FFFFFF"/>
                  </a:solidFill>
                  <a:latin typeface="Times New Roman" panose="02020603050405020304" pitchFamily="18" charset="0"/>
                  <a:ea typeface="Lato"/>
                  <a:cs typeface="Times New Roman" panose="02020603050405020304" pitchFamily="18" charset="0"/>
                  <a:sym typeface="Raleway"/>
                </a:rPr>
                <a:t> </a:t>
              </a:r>
              <a:r>
                <a:rPr lang="en-US" sz="1500" i="1" dirty="0" err="1">
                  <a:solidFill>
                    <a:srgbClr val="FFFFFF"/>
                  </a:solidFill>
                  <a:latin typeface="Times New Roman" panose="02020603050405020304" pitchFamily="18" charset="0"/>
                  <a:ea typeface="Lato"/>
                  <a:cs typeface="Times New Roman" panose="02020603050405020304" pitchFamily="18" charset="0"/>
                  <a:sym typeface="Raleway"/>
                </a:rPr>
                <a:t>thực</a:t>
              </a:r>
              <a:r>
                <a:rPr lang="en-US" sz="1500" i="1" dirty="0">
                  <a:solidFill>
                    <a:srgbClr val="FFFFFF"/>
                  </a:solidFill>
                  <a:latin typeface="Times New Roman" panose="02020603050405020304" pitchFamily="18" charset="0"/>
                  <a:ea typeface="Lato"/>
                  <a:cs typeface="Times New Roman" panose="02020603050405020304" pitchFamily="18" charset="0"/>
                  <a:sym typeface="Raleway"/>
                </a:rPr>
                <a:t> </a:t>
              </a:r>
              <a:r>
                <a:rPr lang="en-US" sz="1500" i="1" dirty="0" err="1">
                  <a:solidFill>
                    <a:srgbClr val="FFFFFF"/>
                  </a:solidFill>
                  <a:latin typeface="Times New Roman" panose="02020603050405020304" pitchFamily="18" charset="0"/>
                  <a:ea typeface="Lato"/>
                  <a:cs typeface="Times New Roman" panose="02020603050405020304" pitchFamily="18" charset="0"/>
                  <a:sym typeface="Raleway"/>
                </a:rPr>
                <a:t>hiện</a:t>
              </a:r>
              <a:endParaRPr sz="1500" i="1" dirty="0">
                <a:solidFill>
                  <a:srgbClr val="FFFFFF"/>
                </a:solidFill>
                <a:latin typeface="Times New Roman" panose="02020603050405020304" pitchFamily="18" charset="0"/>
                <a:ea typeface="Lato"/>
                <a:cs typeface="Times New Roman" panose="02020603050405020304" pitchFamily="18" charset="0"/>
                <a:sym typeface="Lato"/>
              </a:endParaRPr>
            </a:p>
          </p:txBody>
        </p:sp>
        <p:sp>
          <p:nvSpPr>
            <p:cNvPr id="19" name="Shape 246">
              <a:extLst>
                <a:ext uri="{FF2B5EF4-FFF2-40B4-BE49-F238E27FC236}">
                  <a16:creationId xmlns:a16="http://schemas.microsoft.com/office/drawing/2014/main" id="{020C617D-8FCE-4C54-BC10-6898C2F08D35}"/>
                </a:ext>
              </a:extLst>
            </p:cNvPr>
            <p:cNvSpPr/>
            <p:nvPr/>
          </p:nvSpPr>
          <p:spPr>
            <a:xfrm>
              <a:off x="5494304" y="1695138"/>
              <a:ext cx="1727151" cy="1566191"/>
            </a:xfrm>
            <a:prstGeom prst="chevron">
              <a:avLst>
                <a:gd name="adj" fmla="val 50000"/>
              </a:avLst>
            </a:prstGeom>
            <a:solidFill>
              <a:srgbClr val="F20253"/>
            </a:solidFill>
            <a:ln>
              <a:noFill/>
            </a:ln>
          </p:spPr>
          <p:txBody>
            <a:bodyPr spcFirstLastPara="1" wrap="square" lIns="91425" tIns="91425" rIns="91425" bIns="91425" anchor="ctr" anchorCtr="0">
              <a:noAutofit/>
            </a:bodyPr>
            <a:lstStyle/>
            <a:p>
              <a:pPr algn="ctr" defTabSz="457200">
                <a:buSzPts val="1100"/>
                <a:defRPr/>
              </a:pPr>
              <a:r>
                <a:rPr lang="en-US" sz="1500" i="1" dirty="0" err="1">
                  <a:solidFill>
                    <a:srgbClr val="FFFFFF"/>
                  </a:solidFill>
                  <a:latin typeface="Times New Roman" panose="02020603050405020304" pitchFamily="18" charset="0"/>
                  <a:ea typeface="Raleway"/>
                  <a:cs typeface="Times New Roman" panose="02020603050405020304" pitchFamily="18" charset="0"/>
                  <a:sym typeface="Raleway"/>
                </a:rPr>
                <a:t>Kết</a:t>
              </a:r>
              <a:r>
                <a:rPr lang="en-US" sz="1500" i="1" dirty="0">
                  <a:solidFill>
                    <a:srgbClr val="FFFFFF"/>
                  </a:solidFill>
                  <a:latin typeface="Times New Roman" panose="02020603050405020304" pitchFamily="18" charset="0"/>
                  <a:ea typeface="Raleway"/>
                  <a:cs typeface="Times New Roman" panose="02020603050405020304" pitchFamily="18" charset="0"/>
                  <a:sym typeface="Raleway"/>
                </a:rPr>
                <a:t> </a:t>
              </a:r>
              <a:r>
                <a:rPr lang="en-US" sz="1500" i="1" dirty="0" err="1">
                  <a:solidFill>
                    <a:srgbClr val="FFFFFF"/>
                  </a:solidFill>
                  <a:latin typeface="Times New Roman" panose="02020603050405020304" pitchFamily="18" charset="0"/>
                  <a:ea typeface="Raleway"/>
                  <a:cs typeface="Times New Roman" panose="02020603050405020304" pitchFamily="18" charset="0"/>
                  <a:sym typeface="Raleway"/>
                </a:rPr>
                <a:t>quả</a:t>
              </a:r>
              <a:endParaRPr sz="1500" i="1" dirty="0">
                <a:solidFill>
                  <a:srgbClr val="FFFFFF"/>
                </a:solidFill>
                <a:latin typeface="Times New Roman" panose="02020603050405020304" pitchFamily="18" charset="0"/>
                <a:ea typeface="Lato"/>
                <a:cs typeface="Times New Roman" panose="02020603050405020304" pitchFamily="18" charset="0"/>
                <a:sym typeface="Lato"/>
              </a:endParaRPr>
            </a:p>
          </p:txBody>
        </p:sp>
        <p:sp>
          <p:nvSpPr>
            <p:cNvPr id="20" name="Shape 246">
              <a:extLst>
                <a:ext uri="{FF2B5EF4-FFF2-40B4-BE49-F238E27FC236}">
                  <a16:creationId xmlns:a16="http://schemas.microsoft.com/office/drawing/2014/main" id="{020C617D-8FCE-4C54-BC10-6898C2F08D35}"/>
                </a:ext>
              </a:extLst>
            </p:cNvPr>
            <p:cNvSpPr/>
            <p:nvPr/>
          </p:nvSpPr>
          <p:spPr>
            <a:xfrm>
              <a:off x="6765883" y="1114134"/>
              <a:ext cx="2858197" cy="2769174"/>
            </a:xfrm>
            <a:prstGeom prst="chevron">
              <a:avLst>
                <a:gd name="adj" fmla="val 50000"/>
              </a:avLst>
            </a:prstGeom>
            <a:solidFill>
              <a:srgbClr val="00B050"/>
            </a:solidFill>
            <a:ln>
              <a:noFill/>
            </a:ln>
          </p:spPr>
          <p:txBody>
            <a:bodyPr spcFirstLastPara="1" wrap="square" lIns="91425" tIns="91425" rIns="91425" bIns="91425" anchor="ctr" anchorCtr="0">
              <a:noAutofit/>
            </a:bodyPr>
            <a:lstStyle/>
            <a:p>
              <a:pPr algn="ctr" defTabSz="457200">
                <a:buSzPts val="1100"/>
                <a:defRPr/>
              </a:pPr>
              <a:r>
                <a:rPr lang="en-US" sz="1500" i="1" dirty="0" err="1">
                  <a:solidFill>
                    <a:srgbClr val="FFFFFF"/>
                  </a:solidFill>
                  <a:latin typeface="Times New Roman" panose="02020603050405020304" pitchFamily="18" charset="0"/>
                  <a:ea typeface="Lato"/>
                  <a:cs typeface="Times New Roman" panose="02020603050405020304" pitchFamily="18" charset="0"/>
                  <a:sym typeface="Raleway"/>
                </a:rPr>
                <a:t>Đánh</a:t>
              </a:r>
              <a:r>
                <a:rPr lang="en-US" sz="1500" i="1" dirty="0">
                  <a:solidFill>
                    <a:srgbClr val="FFFFFF"/>
                  </a:solidFill>
                  <a:latin typeface="Times New Roman" panose="02020603050405020304" pitchFamily="18" charset="0"/>
                  <a:ea typeface="Lato"/>
                  <a:cs typeface="Times New Roman" panose="02020603050405020304" pitchFamily="18" charset="0"/>
                  <a:sym typeface="Raleway"/>
                </a:rPr>
                <a:t> </a:t>
              </a:r>
              <a:r>
                <a:rPr lang="en-US" sz="1500" i="1" dirty="0" err="1">
                  <a:solidFill>
                    <a:srgbClr val="FFFFFF"/>
                  </a:solidFill>
                  <a:latin typeface="Times New Roman" panose="02020603050405020304" pitchFamily="18" charset="0"/>
                  <a:ea typeface="Lato"/>
                  <a:cs typeface="Times New Roman" panose="02020603050405020304" pitchFamily="18" charset="0"/>
                  <a:sym typeface="Raleway"/>
                </a:rPr>
                <a:t>giá</a:t>
              </a:r>
              <a:r>
                <a:rPr lang="en-US" sz="1500" i="1" dirty="0">
                  <a:solidFill>
                    <a:srgbClr val="FFFFFF"/>
                  </a:solidFill>
                  <a:latin typeface="Times New Roman" panose="02020603050405020304" pitchFamily="18" charset="0"/>
                  <a:ea typeface="Lato"/>
                  <a:cs typeface="Times New Roman" panose="02020603050405020304" pitchFamily="18" charset="0"/>
                  <a:sym typeface="Raleway"/>
                </a:rPr>
                <a:t> </a:t>
              </a:r>
              <a:r>
                <a:rPr lang="en-US" sz="1500" i="1" dirty="0" err="1">
                  <a:solidFill>
                    <a:srgbClr val="FFFFFF"/>
                  </a:solidFill>
                  <a:latin typeface="Times New Roman" panose="02020603050405020304" pitchFamily="18" charset="0"/>
                  <a:ea typeface="Lato"/>
                  <a:cs typeface="Times New Roman" panose="02020603050405020304" pitchFamily="18" charset="0"/>
                  <a:sym typeface="Raleway"/>
                </a:rPr>
                <a:t>và</a:t>
              </a:r>
              <a:r>
                <a:rPr lang="en-US" sz="1500" i="1" dirty="0">
                  <a:solidFill>
                    <a:srgbClr val="FFFFFF"/>
                  </a:solidFill>
                  <a:latin typeface="Times New Roman" panose="02020603050405020304" pitchFamily="18" charset="0"/>
                  <a:ea typeface="Lato"/>
                  <a:cs typeface="Times New Roman" panose="02020603050405020304" pitchFamily="18" charset="0"/>
                  <a:sym typeface="Raleway"/>
                </a:rPr>
                <a:t> </a:t>
              </a:r>
              <a:r>
                <a:rPr lang="en-US" sz="1500" i="1" dirty="0" err="1">
                  <a:solidFill>
                    <a:srgbClr val="FFFFFF"/>
                  </a:solidFill>
                  <a:latin typeface="Times New Roman" panose="02020603050405020304" pitchFamily="18" charset="0"/>
                  <a:ea typeface="Lato"/>
                  <a:cs typeface="Times New Roman" panose="02020603050405020304" pitchFamily="18" charset="0"/>
                  <a:sym typeface="Raleway"/>
                </a:rPr>
                <a:t>hướng</a:t>
              </a:r>
              <a:r>
                <a:rPr lang="en-US" sz="1500" i="1" dirty="0">
                  <a:solidFill>
                    <a:srgbClr val="FFFFFF"/>
                  </a:solidFill>
                  <a:latin typeface="Times New Roman" panose="02020603050405020304" pitchFamily="18" charset="0"/>
                  <a:ea typeface="Lato"/>
                  <a:cs typeface="Times New Roman" panose="02020603050405020304" pitchFamily="18" charset="0"/>
                  <a:sym typeface="Raleway"/>
                </a:rPr>
                <a:t> </a:t>
              </a:r>
              <a:r>
                <a:rPr lang="en-US" sz="1500" i="1" dirty="0" err="1">
                  <a:solidFill>
                    <a:srgbClr val="FFFFFF"/>
                  </a:solidFill>
                  <a:latin typeface="Times New Roman" panose="02020603050405020304" pitchFamily="18" charset="0"/>
                  <a:ea typeface="Lato"/>
                  <a:cs typeface="Times New Roman" panose="02020603050405020304" pitchFamily="18" charset="0"/>
                  <a:sym typeface="Raleway"/>
                </a:rPr>
                <a:t>phát</a:t>
              </a:r>
              <a:r>
                <a:rPr lang="en-US" sz="1500" i="1" dirty="0">
                  <a:solidFill>
                    <a:srgbClr val="FFFFFF"/>
                  </a:solidFill>
                  <a:latin typeface="Times New Roman" panose="02020603050405020304" pitchFamily="18" charset="0"/>
                  <a:ea typeface="Lato"/>
                  <a:cs typeface="Times New Roman" panose="02020603050405020304" pitchFamily="18" charset="0"/>
                  <a:sym typeface="Raleway"/>
                </a:rPr>
                <a:t> </a:t>
              </a:r>
              <a:r>
                <a:rPr lang="en-US" sz="1500" i="1" dirty="0" err="1">
                  <a:solidFill>
                    <a:srgbClr val="FFFFFF"/>
                  </a:solidFill>
                  <a:latin typeface="Times New Roman" panose="02020603050405020304" pitchFamily="18" charset="0"/>
                  <a:ea typeface="Lato"/>
                  <a:cs typeface="Times New Roman" panose="02020603050405020304" pitchFamily="18" charset="0"/>
                  <a:sym typeface="Raleway"/>
                </a:rPr>
                <a:t>triển</a:t>
              </a:r>
              <a:endParaRPr sz="1500" i="1" dirty="0">
                <a:solidFill>
                  <a:srgbClr val="FFFFFF"/>
                </a:solidFill>
                <a:latin typeface="Times New Roman" panose="02020603050405020304" pitchFamily="18" charset="0"/>
                <a:ea typeface="Lato"/>
                <a:cs typeface="Times New Roman" panose="02020603050405020304" pitchFamily="18" charset="0"/>
                <a:sym typeface="Lato"/>
              </a:endParaRPr>
            </a:p>
          </p:txBody>
        </p:sp>
      </p:grpSp>
      <p:sp>
        <p:nvSpPr>
          <p:cNvPr id="21" name="Shape 252">
            <a:extLst>
              <a:ext uri="{FF2B5EF4-FFF2-40B4-BE49-F238E27FC236}">
                <a16:creationId xmlns:a16="http://schemas.microsoft.com/office/drawing/2014/main" id="{BD72AEF9-A6A3-4534-B626-0613903B3CE4}"/>
              </a:ext>
            </a:extLst>
          </p:cNvPr>
          <p:cNvSpPr/>
          <p:nvPr/>
        </p:nvSpPr>
        <p:spPr>
          <a:xfrm>
            <a:off x="2870503" y="5757737"/>
            <a:ext cx="1726056" cy="632093"/>
          </a:xfrm>
          <a:prstGeom prst="chevron">
            <a:avLst>
              <a:gd name="adj" fmla="val 50000"/>
            </a:avLst>
          </a:prstGeom>
          <a:solidFill>
            <a:srgbClr val="2187C5"/>
          </a:solidFill>
          <a:ln>
            <a:noFill/>
          </a:ln>
        </p:spPr>
        <p:txBody>
          <a:bodyPr spcFirstLastPara="1" wrap="square" lIns="91425" tIns="91425" rIns="91425" bIns="91425" anchor="ctr" anchorCtr="0">
            <a:noAutofit/>
          </a:bodyPr>
          <a:lstStyle/>
          <a:p>
            <a:pPr algn="ctr" defTabSz="457200">
              <a:buSzPts val="1100"/>
              <a:defRPr/>
            </a:pPr>
            <a:r>
              <a:rPr lang="en-US" sz="1500" i="1" dirty="0" err="1">
                <a:solidFill>
                  <a:srgbClr val="FFFFFF"/>
                </a:solidFill>
                <a:latin typeface="Times New Roman" panose="02020603050405020304" pitchFamily="18" charset="0"/>
                <a:ea typeface="Lato"/>
                <a:cs typeface="Times New Roman" panose="02020603050405020304" pitchFamily="18" charset="0"/>
                <a:sym typeface="Raleway"/>
              </a:rPr>
              <a:t>Mục</a:t>
            </a:r>
            <a:r>
              <a:rPr lang="en-US" sz="1500" i="1" dirty="0">
                <a:solidFill>
                  <a:srgbClr val="FFFFFF"/>
                </a:solidFill>
                <a:latin typeface="Times New Roman" panose="02020603050405020304" pitchFamily="18" charset="0"/>
                <a:ea typeface="Lato"/>
                <a:cs typeface="Times New Roman" panose="02020603050405020304" pitchFamily="18" charset="0"/>
                <a:sym typeface="Raleway"/>
              </a:rPr>
              <a:t> </a:t>
            </a:r>
            <a:r>
              <a:rPr lang="en-US" sz="1500" i="1" dirty="0" err="1">
                <a:solidFill>
                  <a:srgbClr val="FFFFFF"/>
                </a:solidFill>
                <a:latin typeface="Times New Roman" panose="02020603050405020304" pitchFamily="18" charset="0"/>
                <a:ea typeface="Lato"/>
                <a:cs typeface="Times New Roman" panose="02020603050405020304" pitchFamily="18" charset="0"/>
                <a:sym typeface="Raleway"/>
              </a:rPr>
              <a:t>tiêu</a:t>
            </a:r>
            <a:r>
              <a:rPr lang="en-US" sz="1500" i="1" dirty="0">
                <a:solidFill>
                  <a:srgbClr val="FFFFFF"/>
                </a:solidFill>
                <a:latin typeface="Times New Roman" panose="02020603050405020304" pitchFamily="18" charset="0"/>
                <a:ea typeface="Lato"/>
                <a:cs typeface="Times New Roman" panose="02020603050405020304" pitchFamily="18" charset="0"/>
                <a:sym typeface="Raleway"/>
              </a:rPr>
              <a:t> </a:t>
            </a:r>
            <a:r>
              <a:rPr lang="en-US" sz="1500" i="1" dirty="0" err="1">
                <a:solidFill>
                  <a:srgbClr val="FFFFFF"/>
                </a:solidFill>
                <a:latin typeface="Times New Roman" panose="02020603050405020304" pitchFamily="18" charset="0"/>
                <a:ea typeface="Lato"/>
                <a:cs typeface="Times New Roman" panose="02020603050405020304" pitchFamily="18" charset="0"/>
                <a:sym typeface="Raleway"/>
              </a:rPr>
              <a:t>đề</a:t>
            </a:r>
            <a:r>
              <a:rPr lang="en-US" sz="1500" i="1" dirty="0">
                <a:solidFill>
                  <a:srgbClr val="FFFFFF"/>
                </a:solidFill>
                <a:latin typeface="Times New Roman" panose="02020603050405020304" pitchFamily="18" charset="0"/>
                <a:ea typeface="Lato"/>
                <a:cs typeface="Times New Roman" panose="02020603050405020304" pitchFamily="18" charset="0"/>
                <a:sym typeface="Raleway"/>
              </a:rPr>
              <a:t> </a:t>
            </a:r>
            <a:r>
              <a:rPr lang="en-US" sz="1500" i="1" dirty="0" err="1">
                <a:solidFill>
                  <a:srgbClr val="FFFFFF"/>
                </a:solidFill>
                <a:latin typeface="Times New Roman" panose="02020603050405020304" pitchFamily="18" charset="0"/>
                <a:ea typeface="Lato"/>
                <a:cs typeface="Times New Roman" panose="02020603050405020304" pitchFamily="18" charset="0"/>
                <a:sym typeface="Raleway"/>
              </a:rPr>
              <a:t>tài</a:t>
            </a:r>
            <a:endParaRPr sz="1500" i="1" dirty="0">
              <a:solidFill>
                <a:srgbClr val="FFFFFF"/>
              </a:solidFill>
              <a:latin typeface="Times New Roman" panose="02020603050405020304" pitchFamily="18" charset="0"/>
              <a:ea typeface="Lato"/>
              <a:cs typeface="Times New Roman" panose="02020603050405020304" pitchFamily="18" charset="0"/>
              <a:sym typeface="Lato"/>
            </a:endParaRPr>
          </a:p>
        </p:txBody>
      </p:sp>
      <p:sp>
        <p:nvSpPr>
          <p:cNvPr id="22" name="Shape 249">
            <a:extLst>
              <a:ext uri="{FF2B5EF4-FFF2-40B4-BE49-F238E27FC236}">
                <a16:creationId xmlns:a16="http://schemas.microsoft.com/office/drawing/2014/main" id="{1C5FDF4F-FEE7-4722-AA12-961119580882}"/>
              </a:ext>
            </a:extLst>
          </p:cNvPr>
          <p:cNvSpPr/>
          <p:nvPr/>
        </p:nvSpPr>
        <p:spPr>
          <a:xfrm>
            <a:off x="1801416" y="5757738"/>
            <a:ext cx="1297385" cy="613809"/>
          </a:xfrm>
          <a:prstGeom prst="homePlate">
            <a:avLst>
              <a:gd name="adj" fmla="val 49494"/>
            </a:avLst>
          </a:prstGeom>
          <a:solidFill>
            <a:srgbClr val="00B0F0"/>
          </a:solidFill>
          <a:ln>
            <a:noFill/>
          </a:ln>
        </p:spPr>
        <p:txBody>
          <a:bodyPr spcFirstLastPara="1" wrap="square" lIns="91425" tIns="91425" rIns="91425" bIns="91425" anchor="ctr" anchorCtr="0">
            <a:noAutofit/>
          </a:bodyPr>
          <a:lstStyle/>
          <a:p>
            <a:pPr algn="ctr" defTabSz="457200">
              <a:buSzPts val="1100"/>
              <a:defRPr/>
            </a:pPr>
            <a:r>
              <a:rPr lang="en-US" sz="1500" i="1" dirty="0" err="1">
                <a:solidFill>
                  <a:srgbClr val="FFFFFF"/>
                </a:solidFill>
                <a:latin typeface="Times New Roman" panose="02020603050405020304" pitchFamily="18" charset="0"/>
                <a:ea typeface="Raleway"/>
                <a:cs typeface="Times New Roman" panose="02020603050405020304" pitchFamily="18" charset="0"/>
                <a:sym typeface="Raleway"/>
              </a:rPr>
              <a:t>Giới</a:t>
            </a:r>
            <a:r>
              <a:rPr lang="en-US" sz="1500" i="1" dirty="0">
                <a:solidFill>
                  <a:srgbClr val="FFFFFF"/>
                </a:solidFill>
                <a:latin typeface="Times New Roman" panose="02020603050405020304" pitchFamily="18" charset="0"/>
                <a:ea typeface="Raleway"/>
                <a:cs typeface="Times New Roman" panose="02020603050405020304" pitchFamily="18" charset="0"/>
                <a:sym typeface="Raleway"/>
              </a:rPr>
              <a:t> </a:t>
            </a:r>
            <a:r>
              <a:rPr lang="en-US" sz="1500" i="1" dirty="0" err="1">
                <a:solidFill>
                  <a:srgbClr val="FFFFFF"/>
                </a:solidFill>
                <a:latin typeface="Times New Roman" panose="02020603050405020304" pitchFamily="18" charset="0"/>
                <a:ea typeface="Raleway"/>
                <a:cs typeface="Times New Roman" panose="02020603050405020304" pitchFamily="18" charset="0"/>
                <a:sym typeface="Raleway"/>
              </a:rPr>
              <a:t>thệu</a:t>
            </a:r>
            <a:r>
              <a:rPr lang="en-US" sz="1500" i="1" dirty="0">
                <a:solidFill>
                  <a:srgbClr val="FFFFFF"/>
                </a:solidFill>
                <a:latin typeface="Times New Roman" panose="02020603050405020304" pitchFamily="18" charset="0"/>
                <a:ea typeface="Raleway"/>
                <a:cs typeface="Times New Roman" panose="02020603050405020304" pitchFamily="18" charset="0"/>
                <a:sym typeface="Raleway"/>
              </a:rPr>
              <a:t> </a:t>
            </a:r>
            <a:r>
              <a:rPr lang="en-US" sz="1500" i="1" dirty="0" err="1">
                <a:solidFill>
                  <a:srgbClr val="FFFFFF"/>
                </a:solidFill>
                <a:latin typeface="Times New Roman" panose="02020603050405020304" pitchFamily="18" charset="0"/>
                <a:ea typeface="Raleway"/>
                <a:cs typeface="Times New Roman" panose="02020603050405020304" pitchFamily="18" charset="0"/>
                <a:sym typeface="Raleway"/>
              </a:rPr>
              <a:t>đề</a:t>
            </a:r>
            <a:r>
              <a:rPr lang="en-US" sz="1500" i="1" dirty="0">
                <a:solidFill>
                  <a:srgbClr val="FFFFFF"/>
                </a:solidFill>
                <a:latin typeface="Times New Roman" panose="02020603050405020304" pitchFamily="18" charset="0"/>
                <a:ea typeface="Raleway"/>
                <a:cs typeface="Times New Roman" panose="02020603050405020304" pitchFamily="18" charset="0"/>
                <a:sym typeface="Raleway"/>
              </a:rPr>
              <a:t> </a:t>
            </a:r>
            <a:r>
              <a:rPr lang="en-US" sz="1500" i="1" dirty="0" err="1">
                <a:solidFill>
                  <a:srgbClr val="FFFFFF"/>
                </a:solidFill>
                <a:latin typeface="Times New Roman" panose="02020603050405020304" pitchFamily="18" charset="0"/>
                <a:ea typeface="Raleway"/>
                <a:cs typeface="Times New Roman" panose="02020603050405020304" pitchFamily="18" charset="0"/>
                <a:sym typeface="Raleway"/>
              </a:rPr>
              <a:t>tài</a:t>
            </a:r>
            <a:endParaRPr sz="1500" i="1" dirty="0">
              <a:solidFill>
                <a:srgbClr val="FFFFFF"/>
              </a:solidFill>
              <a:latin typeface="Times New Roman" panose="02020603050405020304" pitchFamily="18" charset="0"/>
              <a:ea typeface="Raleway"/>
              <a:cs typeface="Times New Roman" panose="02020603050405020304" pitchFamily="18" charset="0"/>
              <a:sym typeface="Raleway"/>
            </a:endParaRPr>
          </a:p>
        </p:txBody>
      </p:sp>
    </p:spTree>
    <p:extLst>
      <p:ext uri="{BB962C8B-B14F-4D97-AF65-F5344CB8AC3E}">
        <p14:creationId xmlns:p14="http://schemas.microsoft.com/office/powerpoint/2010/main" val="20393334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2B561EB-68C7-4F4C-98CB-864C14F570A5}"/>
              </a:ext>
            </a:extLst>
          </p:cNvPr>
          <p:cNvSpPr>
            <a:spLocks noGrp="1"/>
          </p:cNvSpPr>
          <p:nvPr>
            <p:ph type="sldNum" idx="12"/>
          </p:nvPr>
        </p:nvSpPr>
        <p:spPr/>
        <p:txBody>
          <a:bodyPr/>
          <a:lstStyle/>
          <a:p>
            <a:pPr defTabSz="457200">
              <a:defRPr/>
            </a:pPr>
            <a:fld id="{00000000-1234-1234-1234-123412341234}" type="slidenum">
              <a:rPr lang="en" sz="1600" b="1">
                <a:solidFill>
                  <a:srgbClr val="0091EA"/>
                </a:solidFill>
                <a:latin typeface="Times New Roman" panose="02020603050405020304" pitchFamily="18" charset="0"/>
                <a:cs typeface="Times New Roman" panose="02020603050405020304" pitchFamily="18" charset="0"/>
                <a:sym typeface="Source Sans Pro"/>
              </a:rPr>
              <a:pPr defTabSz="457200">
                <a:defRPr/>
              </a:pPr>
              <a:t>23</a:t>
            </a:fld>
            <a:endParaRPr lang="en" sz="1600" b="1" dirty="0">
              <a:solidFill>
                <a:srgbClr val="0091EA"/>
              </a:solidFill>
              <a:latin typeface="Times New Roman" panose="02020603050405020304" pitchFamily="18" charset="0"/>
              <a:cs typeface="Times New Roman" panose="02020603050405020304" pitchFamily="18" charset="0"/>
              <a:sym typeface="Source Sans Pro"/>
            </a:endParaRPr>
          </a:p>
        </p:txBody>
      </p:sp>
      <p:grpSp>
        <p:nvGrpSpPr>
          <p:cNvPr id="5" name="Group 4">
            <a:extLst>
              <a:ext uri="{FF2B5EF4-FFF2-40B4-BE49-F238E27FC236}">
                <a16:creationId xmlns:a16="http://schemas.microsoft.com/office/drawing/2014/main" id="{F7F81341-487C-6163-9814-D3C61691D7C5}"/>
              </a:ext>
            </a:extLst>
          </p:cNvPr>
          <p:cNvGrpSpPr/>
          <p:nvPr/>
        </p:nvGrpSpPr>
        <p:grpSpPr>
          <a:xfrm>
            <a:off x="1563968" y="401658"/>
            <a:ext cx="6442505" cy="477055"/>
            <a:chOff x="1127073" y="341130"/>
            <a:chExt cx="6442505" cy="477055"/>
          </a:xfrm>
        </p:grpSpPr>
        <p:grpSp>
          <p:nvGrpSpPr>
            <p:cNvPr id="6" name="Group 5">
              <a:extLst>
                <a:ext uri="{FF2B5EF4-FFF2-40B4-BE49-F238E27FC236}">
                  <a16:creationId xmlns:a16="http://schemas.microsoft.com/office/drawing/2014/main" id="{72B5D54C-BC1A-BA63-DB2F-6510140FDDE0}"/>
                </a:ext>
              </a:extLst>
            </p:cNvPr>
            <p:cNvGrpSpPr/>
            <p:nvPr/>
          </p:nvGrpSpPr>
          <p:grpSpPr>
            <a:xfrm>
              <a:off x="1127073" y="352695"/>
              <a:ext cx="6442505" cy="465490"/>
              <a:chOff x="2520298" y="1382109"/>
              <a:chExt cx="6408568" cy="465490"/>
            </a:xfrm>
          </p:grpSpPr>
          <p:sp>
            <p:nvSpPr>
              <p:cNvPr id="11" name="Rectangle 10">
                <a:extLst>
                  <a:ext uri="{FF2B5EF4-FFF2-40B4-BE49-F238E27FC236}">
                    <a16:creationId xmlns:a16="http://schemas.microsoft.com/office/drawing/2014/main" id="{5EFC1D94-72F6-5376-A485-33BDF42C5E52}"/>
                  </a:ext>
                </a:extLst>
              </p:cNvPr>
              <p:cNvSpPr/>
              <p:nvPr/>
            </p:nvSpPr>
            <p:spPr bwMode="auto">
              <a:xfrm>
                <a:off x="2520298" y="1382110"/>
                <a:ext cx="5920888" cy="465489"/>
              </a:xfrm>
              <a:prstGeom prst="rect">
                <a:avLst/>
              </a:prstGeom>
              <a:gradFill flip="none" rotWithShape="1">
                <a:gsLst>
                  <a:gs pos="10000">
                    <a:srgbClr val="0070C0"/>
                  </a:gs>
                  <a:gs pos="50000">
                    <a:srgbClr val="0070C0"/>
                  </a:gs>
                  <a:gs pos="100000">
                    <a:srgbClr val="0070C0"/>
                  </a:gs>
                </a:gsLst>
                <a:lin ang="0" scaled="1"/>
                <a:tileRect/>
              </a:gra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dirty="0">
                  <a:latin typeface="Times New Roman" panose="02020603050405020304" pitchFamily="18" charset="0"/>
                  <a:cs typeface="Times New Roman" panose="02020603050405020304" pitchFamily="18" charset="0"/>
                </a:endParaRPr>
              </a:p>
            </p:txBody>
          </p:sp>
          <p:sp>
            <p:nvSpPr>
              <p:cNvPr id="17" name="Flowchart: Delay 16">
                <a:extLst>
                  <a:ext uri="{FF2B5EF4-FFF2-40B4-BE49-F238E27FC236}">
                    <a16:creationId xmlns:a16="http://schemas.microsoft.com/office/drawing/2014/main" id="{22D88E42-D97A-6F33-AF48-59B02AC30F3A}"/>
                  </a:ext>
                </a:extLst>
              </p:cNvPr>
              <p:cNvSpPr/>
              <p:nvPr/>
            </p:nvSpPr>
            <p:spPr>
              <a:xfrm>
                <a:off x="8441186" y="1382109"/>
                <a:ext cx="487680" cy="465489"/>
              </a:xfrm>
              <a:prstGeom prst="flowChartDelay">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Times New Roman" panose="02020603050405020304" pitchFamily="18" charset="0"/>
                  <a:cs typeface="Times New Roman" panose="02020603050405020304" pitchFamily="18" charset="0"/>
                </a:endParaRPr>
              </a:p>
            </p:txBody>
          </p:sp>
        </p:grpSp>
        <p:sp>
          <p:nvSpPr>
            <p:cNvPr id="7" name="TextBox 6">
              <a:extLst>
                <a:ext uri="{FF2B5EF4-FFF2-40B4-BE49-F238E27FC236}">
                  <a16:creationId xmlns:a16="http://schemas.microsoft.com/office/drawing/2014/main" id="{286A291A-548C-299B-4689-726487ADE1B2}"/>
                </a:ext>
              </a:extLst>
            </p:cNvPr>
            <p:cNvSpPr txBox="1"/>
            <p:nvPr/>
          </p:nvSpPr>
          <p:spPr>
            <a:xfrm>
              <a:off x="1589956" y="341130"/>
              <a:ext cx="4341091" cy="461665"/>
            </a:xfrm>
            <a:prstGeom prst="rect">
              <a:avLst/>
            </a:prstGeom>
            <a:noFill/>
          </p:spPr>
          <p:txBody>
            <a:bodyPr wrap="square" anchor="ctr">
              <a:spAutoFit/>
            </a:bodyPr>
            <a:lstStyle/>
            <a:p>
              <a:pPr>
                <a:defRPr/>
              </a:pPr>
              <a:r>
                <a:rPr lang="en-US" sz="2400" b="1" dirty="0" err="1">
                  <a:solidFill>
                    <a:schemeClr val="bg1"/>
                  </a:solidFill>
                  <a:latin typeface="Times New Roman" panose="02020603050405020304" pitchFamily="18" charset="0"/>
                  <a:cs typeface="Times New Roman" panose="02020603050405020304" pitchFamily="18" charset="0"/>
                </a:rPr>
                <a:t>Kết</a:t>
              </a:r>
              <a:r>
                <a:rPr lang="en-US" sz="2400" b="1" dirty="0">
                  <a:solidFill>
                    <a:schemeClr val="bg1"/>
                  </a:solidFill>
                  <a:latin typeface="Times New Roman" panose="02020603050405020304" pitchFamily="18" charset="0"/>
                  <a:cs typeface="Times New Roman" panose="02020603050405020304" pitchFamily="18" charset="0"/>
                </a:rPr>
                <a:t> </a:t>
              </a:r>
              <a:r>
                <a:rPr lang="en-US" sz="2400" b="1" dirty="0" err="1">
                  <a:solidFill>
                    <a:schemeClr val="bg1"/>
                  </a:solidFill>
                  <a:latin typeface="Times New Roman" panose="02020603050405020304" pitchFamily="18" charset="0"/>
                  <a:cs typeface="Times New Roman" panose="02020603050405020304" pitchFamily="18" charset="0"/>
                </a:rPr>
                <a:t>luận</a:t>
              </a:r>
              <a:endParaRPr lang="en-US" sz="2400" b="1" dirty="0">
                <a:solidFill>
                  <a:schemeClr val="bg1"/>
                </a:solidFill>
                <a:latin typeface="Times New Roman" panose="02020603050405020304" pitchFamily="18" charset="0"/>
                <a:cs typeface="Times New Roman" panose="02020603050405020304" pitchFamily="18" charset="0"/>
              </a:endParaRPr>
            </a:p>
          </p:txBody>
        </p:sp>
      </p:grpSp>
      <p:pic>
        <p:nvPicPr>
          <p:cNvPr id="18" name="Picture 12">
            <a:extLst>
              <a:ext uri="{FF2B5EF4-FFF2-40B4-BE49-F238E27FC236}">
                <a16:creationId xmlns:a16="http://schemas.microsoft.com/office/drawing/2014/main" id="{642A1509-1315-5E84-EE42-467540F20BDE}"/>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8883" y="68224"/>
            <a:ext cx="1098258" cy="11203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9" name="Table 9">
            <a:extLst>
              <a:ext uri="{FF2B5EF4-FFF2-40B4-BE49-F238E27FC236}">
                <a16:creationId xmlns:a16="http://schemas.microsoft.com/office/drawing/2014/main" id="{4A0DBEAD-5BEE-B157-E1F0-AD42648AFAFC}"/>
              </a:ext>
            </a:extLst>
          </p:cNvPr>
          <p:cNvGraphicFramePr>
            <a:graphicFrameLocks noGrp="1"/>
          </p:cNvGraphicFramePr>
          <p:nvPr>
            <p:extLst>
              <p:ext uri="{D42A27DB-BD31-4B8C-83A1-F6EECF244321}">
                <p14:modId xmlns:p14="http://schemas.microsoft.com/office/powerpoint/2010/main" val="260311642"/>
              </p:ext>
            </p:extLst>
          </p:nvPr>
        </p:nvGraphicFramePr>
        <p:xfrm>
          <a:off x="1408011" y="1531426"/>
          <a:ext cx="9007440" cy="4294608"/>
        </p:xfrm>
        <a:graphic>
          <a:graphicData uri="http://schemas.openxmlformats.org/drawingml/2006/table">
            <a:tbl>
              <a:tblPr firstRow="1" bandRow="1">
                <a:tableStyleId>{FABFCF23-3B69-468F-B69F-88F6DE6A72F2}</a:tableStyleId>
              </a:tblPr>
              <a:tblGrid>
                <a:gridCol w="4503720">
                  <a:extLst>
                    <a:ext uri="{9D8B030D-6E8A-4147-A177-3AD203B41FA5}">
                      <a16:colId xmlns:a16="http://schemas.microsoft.com/office/drawing/2014/main" val="1969582638"/>
                    </a:ext>
                  </a:extLst>
                </a:gridCol>
                <a:gridCol w="4503720">
                  <a:extLst>
                    <a:ext uri="{9D8B030D-6E8A-4147-A177-3AD203B41FA5}">
                      <a16:colId xmlns:a16="http://schemas.microsoft.com/office/drawing/2014/main" val="2941439422"/>
                    </a:ext>
                  </a:extLst>
                </a:gridCol>
              </a:tblGrid>
              <a:tr h="434822">
                <a:tc>
                  <a:txBody>
                    <a:bodyPr/>
                    <a:lstStyle/>
                    <a:p>
                      <a:r>
                        <a:rPr lang="en-US" dirty="0" err="1">
                          <a:latin typeface="Times New Roman" panose="02020603050405020304" pitchFamily="18" charset="0"/>
                          <a:cs typeface="Times New Roman" panose="02020603050405020304" pitchFamily="18" charset="0"/>
                        </a:rPr>
                        <a:t>Mục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tiêu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đề</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ra</a:t>
                      </a:r>
                      <a:r>
                        <a:rPr lang="en-US" dirty="0">
                          <a:latin typeface="Times New Roman" panose="02020603050405020304" pitchFamily="18" charset="0"/>
                          <a:cs typeface="Times New Roman" panose="02020603050405020304" pitchFamily="18" charset="0"/>
                        </a:rPr>
                        <a:t> ban </a:t>
                      </a:r>
                      <a:r>
                        <a:rPr lang="en-US" dirty="0" err="1">
                          <a:latin typeface="Times New Roman" panose="02020603050405020304" pitchFamily="18" charset="0"/>
                          <a:cs typeface="Times New Roman" panose="02020603050405020304" pitchFamily="18" charset="0"/>
                        </a:rPr>
                        <a:t>đầu</a:t>
                      </a:r>
                      <a:endParaRPr lang="en-US" dirty="0">
                        <a:latin typeface="Times New Roman" panose="02020603050405020304" pitchFamily="18" charset="0"/>
                        <a:cs typeface="Times New Roman" panose="02020603050405020304" pitchFamily="18" charset="0"/>
                      </a:endParaRPr>
                    </a:p>
                  </a:txBody>
                  <a:tcPr/>
                </a:tc>
                <a:tc>
                  <a:txBody>
                    <a:bodyPr/>
                    <a:lstStyle/>
                    <a:p>
                      <a:r>
                        <a:rPr lang="en-US" dirty="0" err="1">
                          <a:latin typeface="Times New Roman" panose="02020603050405020304" pitchFamily="18" charset="0"/>
                          <a:cs typeface="Times New Roman" panose="02020603050405020304" pitchFamily="18" charset="0"/>
                        </a:rPr>
                        <a:t>Kết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quả</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đạt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được</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164162719"/>
                  </a:ext>
                </a:extLst>
              </a:tr>
              <a:tr h="1715460">
                <a:tc>
                  <a:txBody>
                    <a:bodyPr/>
                    <a:lstStyle/>
                    <a:p>
                      <a:pPr rtl="0" eaLnBrk="1" latinLnBrk="0" hangingPunct="1"/>
                      <a:r>
                        <a:rPr lang="en-US" sz="1800" kern="1200" dirty="0" err="1">
                          <a:solidFill>
                            <a:schemeClr val="dk1"/>
                          </a:solidFill>
                          <a:effectLst/>
                          <a:latin typeface="Times New Roman" panose="02020603050405020304" pitchFamily="18" charset="0"/>
                          <a:cs typeface="Times New Roman" panose="02020603050405020304" pitchFamily="18" charset="0"/>
                        </a:rPr>
                        <a:t>Phát</a:t>
                      </a:r>
                      <a:r>
                        <a:rPr lang="en-US" sz="1800" kern="1200" dirty="0">
                          <a:solidFill>
                            <a:schemeClr val="dk1"/>
                          </a:solidFill>
                          <a:effectLst/>
                          <a:latin typeface="Times New Roman" panose="02020603050405020304" pitchFamily="18" charset="0"/>
                          <a:cs typeface="Times New Roman" panose="02020603050405020304" pitchFamily="18" charset="0"/>
                        </a:rPr>
                        <a:t> </a:t>
                      </a:r>
                      <a:r>
                        <a:rPr lang="en-US" sz="1800" kern="1200" dirty="0" err="1">
                          <a:solidFill>
                            <a:schemeClr val="dk1"/>
                          </a:solidFill>
                          <a:effectLst/>
                          <a:latin typeface="Times New Roman" panose="02020603050405020304" pitchFamily="18" charset="0"/>
                          <a:cs typeface="Times New Roman" panose="02020603050405020304" pitchFamily="18" charset="0"/>
                        </a:rPr>
                        <a:t>triển</a:t>
                      </a:r>
                      <a:r>
                        <a:rPr lang="en-US" sz="1800" kern="1200" dirty="0">
                          <a:solidFill>
                            <a:schemeClr val="dk1"/>
                          </a:solidFill>
                          <a:effectLst/>
                          <a:latin typeface="Times New Roman" panose="02020603050405020304" pitchFamily="18" charset="0"/>
                          <a:cs typeface="Times New Roman" panose="02020603050405020304" pitchFamily="18" charset="0"/>
                        </a:rPr>
                        <a:t> </a:t>
                      </a:r>
                      <a:r>
                        <a:rPr lang="en-US" sz="1800" kern="1200" dirty="0" err="1">
                          <a:solidFill>
                            <a:schemeClr val="dk1"/>
                          </a:solidFill>
                          <a:effectLst/>
                          <a:latin typeface="Times New Roman" panose="02020603050405020304" pitchFamily="18" charset="0"/>
                          <a:cs typeface="Times New Roman" panose="02020603050405020304" pitchFamily="18" charset="0"/>
                        </a:rPr>
                        <a:t>một</a:t>
                      </a:r>
                      <a:r>
                        <a:rPr lang="en-US" sz="1800" kern="1200" dirty="0">
                          <a:solidFill>
                            <a:schemeClr val="dk1"/>
                          </a:solidFill>
                          <a:effectLst/>
                          <a:latin typeface="Times New Roman" panose="02020603050405020304" pitchFamily="18" charset="0"/>
                          <a:cs typeface="Times New Roman" panose="02020603050405020304" pitchFamily="18" charset="0"/>
                        </a:rPr>
                        <a:t> </a:t>
                      </a:r>
                      <a:r>
                        <a:rPr lang="en-US" sz="1800" kern="1200" dirty="0" err="1">
                          <a:solidFill>
                            <a:schemeClr val="dk1"/>
                          </a:solidFill>
                          <a:effectLst/>
                          <a:latin typeface="Times New Roman" panose="02020603050405020304" pitchFamily="18" charset="0"/>
                          <a:cs typeface="Times New Roman" panose="02020603050405020304" pitchFamily="18" charset="0"/>
                        </a:rPr>
                        <a:t>hệ</a:t>
                      </a:r>
                      <a:r>
                        <a:rPr lang="en-US" sz="1800" kern="1200" dirty="0">
                          <a:solidFill>
                            <a:schemeClr val="dk1"/>
                          </a:solidFill>
                          <a:effectLst/>
                          <a:latin typeface="Times New Roman" panose="02020603050405020304" pitchFamily="18" charset="0"/>
                          <a:cs typeface="Times New Roman" panose="02020603050405020304" pitchFamily="18" charset="0"/>
                        </a:rPr>
                        <a:t> </a:t>
                      </a:r>
                      <a:r>
                        <a:rPr lang="en-US" sz="1800" kern="1200" dirty="0" err="1">
                          <a:solidFill>
                            <a:schemeClr val="dk1"/>
                          </a:solidFill>
                          <a:effectLst/>
                          <a:latin typeface="Times New Roman" panose="02020603050405020304" pitchFamily="18" charset="0"/>
                          <a:cs typeface="Times New Roman" panose="02020603050405020304" pitchFamily="18" charset="0"/>
                        </a:rPr>
                        <a:t>thống</a:t>
                      </a:r>
                      <a:r>
                        <a:rPr lang="en-US" sz="1800" kern="1200" dirty="0">
                          <a:solidFill>
                            <a:schemeClr val="dk1"/>
                          </a:solidFill>
                          <a:effectLst/>
                          <a:latin typeface="Times New Roman" panose="02020603050405020304" pitchFamily="18" charset="0"/>
                          <a:cs typeface="Times New Roman" panose="02020603050405020304" pitchFamily="18" charset="0"/>
                        </a:rPr>
                        <a:t> </a:t>
                      </a:r>
                      <a:r>
                        <a:rPr lang="en-US" sz="1800" kern="1200" dirty="0" err="1">
                          <a:solidFill>
                            <a:schemeClr val="dk1"/>
                          </a:solidFill>
                          <a:effectLst/>
                          <a:latin typeface="Times New Roman" panose="02020603050405020304" pitchFamily="18" charset="0"/>
                          <a:cs typeface="Times New Roman" panose="02020603050405020304" pitchFamily="18" charset="0"/>
                        </a:rPr>
                        <a:t>phần</a:t>
                      </a:r>
                      <a:r>
                        <a:rPr lang="en-US" sz="1800" kern="1200" dirty="0">
                          <a:solidFill>
                            <a:schemeClr val="dk1"/>
                          </a:solidFill>
                          <a:effectLst/>
                          <a:latin typeface="Times New Roman" panose="02020603050405020304" pitchFamily="18" charset="0"/>
                          <a:cs typeface="Times New Roman" panose="02020603050405020304" pitchFamily="18" charset="0"/>
                        </a:rPr>
                        <a:t> </a:t>
                      </a:r>
                      <a:r>
                        <a:rPr lang="en-US" sz="1800" kern="1200" dirty="0" err="1">
                          <a:solidFill>
                            <a:schemeClr val="dk1"/>
                          </a:solidFill>
                          <a:effectLst/>
                          <a:latin typeface="Times New Roman" panose="02020603050405020304" pitchFamily="18" charset="0"/>
                          <a:cs typeface="Times New Roman" panose="02020603050405020304" pitchFamily="18" charset="0"/>
                        </a:rPr>
                        <a:t>mềm</a:t>
                      </a:r>
                      <a:r>
                        <a:rPr lang="en-US" sz="1800" kern="1200" dirty="0">
                          <a:solidFill>
                            <a:schemeClr val="dk1"/>
                          </a:solidFill>
                          <a:effectLst/>
                          <a:latin typeface="Times New Roman" panose="02020603050405020304" pitchFamily="18" charset="0"/>
                          <a:cs typeface="Times New Roman" panose="02020603050405020304" pitchFamily="18" charset="0"/>
                        </a:rPr>
                        <a:t> </a:t>
                      </a:r>
                      <a:r>
                        <a:rPr lang="en-US" sz="1800" kern="1200" dirty="0" err="1">
                          <a:solidFill>
                            <a:schemeClr val="dk1"/>
                          </a:solidFill>
                          <a:effectLst/>
                          <a:latin typeface="Times New Roman" panose="02020603050405020304" pitchFamily="18" charset="0"/>
                          <a:cs typeface="Times New Roman" panose="02020603050405020304" pitchFamily="18" charset="0"/>
                        </a:rPr>
                        <a:t>có</a:t>
                      </a:r>
                      <a:r>
                        <a:rPr lang="en-US" sz="1800" kern="1200" dirty="0">
                          <a:solidFill>
                            <a:schemeClr val="dk1"/>
                          </a:solidFill>
                          <a:effectLst/>
                          <a:latin typeface="Times New Roman" panose="02020603050405020304" pitchFamily="18" charset="0"/>
                          <a:cs typeface="Times New Roman" panose="02020603050405020304" pitchFamily="18" charset="0"/>
                        </a:rPr>
                        <a:t> </a:t>
                      </a:r>
                      <a:r>
                        <a:rPr lang="en-US" sz="1800" kern="1200" dirty="0" err="1">
                          <a:solidFill>
                            <a:schemeClr val="dk1"/>
                          </a:solidFill>
                          <a:effectLst/>
                          <a:latin typeface="Times New Roman" panose="02020603050405020304" pitchFamily="18" charset="0"/>
                          <a:cs typeface="Times New Roman" panose="02020603050405020304" pitchFamily="18" charset="0"/>
                        </a:rPr>
                        <a:t>khả</a:t>
                      </a:r>
                      <a:r>
                        <a:rPr lang="en-US" sz="1800" kern="1200" dirty="0">
                          <a:solidFill>
                            <a:schemeClr val="dk1"/>
                          </a:solidFill>
                          <a:effectLst/>
                          <a:latin typeface="Times New Roman" panose="02020603050405020304" pitchFamily="18" charset="0"/>
                          <a:cs typeface="Times New Roman" panose="02020603050405020304" pitchFamily="18" charset="0"/>
                        </a:rPr>
                        <a:t> </a:t>
                      </a:r>
                      <a:r>
                        <a:rPr lang="en-US" sz="1800" kern="1200" dirty="0" err="1">
                          <a:solidFill>
                            <a:schemeClr val="dk1"/>
                          </a:solidFill>
                          <a:effectLst/>
                          <a:latin typeface="Times New Roman" panose="02020603050405020304" pitchFamily="18" charset="0"/>
                          <a:cs typeface="Times New Roman" panose="02020603050405020304" pitchFamily="18" charset="0"/>
                        </a:rPr>
                        <a:t>năng</a:t>
                      </a:r>
                      <a:r>
                        <a:rPr lang="en-US" sz="1800" kern="1200" dirty="0">
                          <a:solidFill>
                            <a:schemeClr val="dk1"/>
                          </a:solidFill>
                          <a:effectLst/>
                          <a:latin typeface="Times New Roman" panose="02020603050405020304" pitchFamily="18" charset="0"/>
                          <a:cs typeface="Times New Roman" panose="02020603050405020304" pitchFamily="18" charset="0"/>
                        </a:rPr>
                        <a:t> </a:t>
                      </a:r>
                      <a:r>
                        <a:rPr lang="en-US" sz="1800" kern="1200" dirty="0" err="1">
                          <a:solidFill>
                            <a:schemeClr val="dk1"/>
                          </a:solidFill>
                          <a:effectLst/>
                          <a:latin typeface="Times New Roman" panose="02020603050405020304" pitchFamily="18" charset="0"/>
                          <a:cs typeface="Times New Roman" panose="02020603050405020304" pitchFamily="18" charset="0"/>
                        </a:rPr>
                        <a:t>giám</a:t>
                      </a:r>
                      <a:r>
                        <a:rPr lang="en-US" sz="1800" kern="1200" dirty="0">
                          <a:solidFill>
                            <a:schemeClr val="dk1"/>
                          </a:solidFill>
                          <a:effectLst/>
                          <a:latin typeface="Times New Roman" panose="02020603050405020304" pitchFamily="18" charset="0"/>
                          <a:cs typeface="Times New Roman" panose="02020603050405020304" pitchFamily="18" charset="0"/>
                        </a:rPr>
                        <a:t> </a:t>
                      </a:r>
                      <a:r>
                        <a:rPr lang="en-US" sz="1800" kern="1200" dirty="0" err="1">
                          <a:solidFill>
                            <a:schemeClr val="dk1"/>
                          </a:solidFill>
                          <a:effectLst/>
                          <a:latin typeface="Times New Roman" panose="02020603050405020304" pitchFamily="18" charset="0"/>
                          <a:cs typeface="Times New Roman" panose="02020603050405020304" pitchFamily="18" charset="0"/>
                        </a:rPr>
                        <a:t>sát</a:t>
                      </a:r>
                      <a:r>
                        <a:rPr lang="en-US" sz="1800" kern="1200" dirty="0">
                          <a:solidFill>
                            <a:schemeClr val="dk1"/>
                          </a:solidFill>
                          <a:effectLst/>
                          <a:latin typeface="Times New Roman" panose="02020603050405020304" pitchFamily="18" charset="0"/>
                          <a:cs typeface="Times New Roman" panose="02020603050405020304" pitchFamily="18" charset="0"/>
                        </a:rPr>
                        <a:t>, </a:t>
                      </a:r>
                      <a:r>
                        <a:rPr lang="en-US" sz="1800" kern="1200" dirty="0" err="1">
                          <a:solidFill>
                            <a:schemeClr val="dk1"/>
                          </a:solidFill>
                          <a:effectLst/>
                          <a:latin typeface="Times New Roman" panose="02020603050405020304" pitchFamily="18" charset="0"/>
                          <a:cs typeface="Times New Roman" panose="02020603050405020304" pitchFamily="18" charset="0"/>
                        </a:rPr>
                        <a:t>mô</a:t>
                      </a:r>
                      <a:r>
                        <a:rPr lang="en-US" sz="1800" kern="1200" dirty="0">
                          <a:solidFill>
                            <a:schemeClr val="dk1"/>
                          </a:solidFill>
                          <a:effectLst/>
                          <a:latin typeface="Times New Roman" panose="02020603050405020304" pitchFamily="18" charset="0"/>
                          <a:cs typeface="Times New Roman" panose="02020603050405020304" pitchFamily="18" charset="0"/>
                        </a:rPr>
                        <a:t> </a:t>
                      </a:r>
                      <a:r>
                        <a:rPr lang="en-US" sz="1800" kern="1200" dirty="0" err="1">
                          <a:solidFill>
                            <a:schemeClr val="dk1"/>
                          </a:solidFill>
                          <a:effectLst/>
                          <a:latin typeface="Times New Roman" panose="02020603050405020304" pitchFamily="18" charset="0"/>
                          <a:cs typeface="Times New Roman" panose="02020603050405020304" pitchFamily="18" charset="0"/>
                        </a:rPr>
                        <a:t>phỏng</a:t>
                      </a:r>
                      <a:r>
                        <a:rPr lang="en-US" sz="1800" kern="1200" dirty="0">
                          <a:solidFill>
                            <a:schemeClr val="dk1"/>
                          </a:solidFill>
                          <a:effectLst/>
                          <a:latin typeface="Times New Roman" panose="02020603050405020304" pitchFamily="18" charset="0"/>
                          <a:cs typeface="Times New Roman" panose="02020603050405020304" pitchFamily="18" charset="0"/>
                        </a:rPr>
                        <a:t> </a:t>
                      </a:r>
                      <a:r>
                        <a:rPr lang="en-US" sz="1800" kern="1200" dirty="0" err="1">
                          <a:solidFill>
                            <a:schemeClr val="dk1"/>
                          </a:solidFill>
                          <a:effectLst/>
                          <a:latin typeface="Times New Roman" panose="02020603050405020304" pitchFamily="18" charset="0"/>
                          <a:cs typeface="Times New Roman" panose="02020603050405020304" pitchFamily="18" charset="0"/>
                        </a:rPr>
                        <a:t>và</a:t>
                      </a:r>
                      <a:r>
                        <a:rPr lang="en-US" sz="1800" kern="1200" dirty="0">
                          <a:solidFill>
                            <a:schemeClr val="dk1"/>
                          </a:solidFill>
                          <a:effectLst/>
                          <a:latin typeface="Times New Roman" panose="02020603050405020304" pitchFamily="18" charset="0"/>
                          <a:cs typeface="Times New Roman" panose="02020603050405020304" pitchFamily="18" charset="0"/>
                        </a:rPr>
                        <a:t> </a:t>
                      </a:r>
                      <a:r>
                        <a:rPr lang="en-US" sz="1800" kern="1200" dirty="0" err="1">
                          <a:solidFill>
                            <a:schemeClr val="dk1"/>
                          </a:solidFill>
                          <a:effectLst/>
                          <a:latin typeface="Times New Roman" panose="02020603050405020304" pitchFamily="18" charset="0"/>
                          <a:cs typeface="Times New Roman" panose="02020603050405020304" pitchFamily="18" charset="0"/>
                        </a:rPr>
                        <a:t>lập</a:t>
                      </a:r>
                      <a:r>
                        <a:rPr lang="en-US" sz="1800" kern="1200" dirty="0">
                          <a:solidFill>
                            <a:schemeClr val="dk1"/>
                          </a:solidFill>
                          <a:effectLst/>
                          <a:latin typeface="Times New Roman" panose="02020603050405020304" pitchFamily="18" charset="0"/>
                          <a:cs typeface="Times New Roman" panose="02020603050405020304" pitchFamily="18" charset="0"/>
                        </a:rPr>
                        <a:t> </a:t>
                      </a:r>
                      <a:r>
                        <a:rPr lang="en-US" sz="1800" kern="1200" dirty="0" err="1">
                          <a:solidFill>
                            <a:schemeClr val="dk1"/>
                          </a:solidFill>
                          <a:effectLst/>
                          <a:latin typeface="Times New Roman" panose="02020603050405020304" pitchFamily="18" charset="0"/>
                          <a:cs typeface="Times New Roman" panose="02020603050405020304" pitchFamily="18" charset="0"/>
                        </a:rPr>
                        <a:t>lịch</a:t>
                      </a:r>
                      <a:r>
                        <a:rPr lang="en-US" sz="1800" kern="1200" dirty="0">
                          <a:solidFill>
                            <a:schemeClr val="dk1"/>
                          </a:solidFill>
                          <a:effectLst/>
                          <a:latin typeface="Times New Roman" panose="02020603050405020304" pitchFamily="18" charset="0"/>
                          <a:cs typeface="Times New Roman" panose="02020603050405020304" pitchFamily="18" charset="0"/>
                        </a:rPr>
                        <a:t> </a:t>
                      </a:r>
                      <a:r>
                        <a:rPr lang="en-US" sz="1800" kern="1200" dirty="0" err="1">
                          <a:solidFill>
                            <a:schemeClr val="dk1"/>
                          </a:solidFill>
                          <a:effectLst/>
                          <a:latin typeface="Times New Roman" panose="02020603050405020304" pitchFamily="18" charset="0"/>
                          <a:cs typeface="Times New Roman" panose="02020603050405020304" pitchFamily="18" charset="0"/>
                        </a:rPr>
                        <a:t>hoạt</a:t>
                      </a:r>
                      <a:r>
                        <a:rPr lang="en-US" sz="1800" kern="1200" dirty="0">
                          <a:solidFill>
                            <a:schemeClr val="dk1"/>
                          </a:solidFill>
                          <a:effectLst/>
                          <a:latin typeface="Times New Roman" panose="02020603050405020304" pitchFamily="18" charset="0"/>
                          <a:cs typeface="Times New Roman" panose="02020603050405020304" pitchFamily="18" charset="0"/>
                        </a:rPr>
                        <a:t> </a:t>
                      </a:r>
                      <a:r>
                        <a:rPr lang="en-US" sz="1800" kern="1200" dirty="0" err="1">
                          <a:solidFill>
                            <a:schemeClr val="dk1"/>
                          </a:solidFill>
                          <a:effectLst/>
                          <a:latin typeface="Times New Roman" panose="02020603050405020304" pitchFamily="18" charset="0"/>
                          <a:cs typeface="Times New Roman" panose="02020603050405020304" pitchFamily="18" charset="0"/>
                        </a:rPr>
                        <a:t>động</a:t>
                      </a:r>
                      <a:r>
                        <a:rPr lang="en-US" sz="1800" kern="1200" dirty="0">
                          <a:solidFill>
                            <a:schemeClr val="dk1"/>
                          </a:solidFill>
                          <a:effectLst/>
                          <a:latin typeface="Times New Roman" panose="02020603050405020304" pitchFamily="18" charset="0"/>
                          <a:cs typeface="Times New Roman" panose="02020603050405020304" pitchFamily="18" charset="0"/>
                        </a:rPr>
                        <a:t> </a:t>
                      </a:r>
                      <a:r>
                        <a:rPr lang="en-US" sz="1800" kern="1200" dirty="0" err="1">
                          <a:solidFill>
                            <a:schemeClr val="dk1"/>
                          </a:solidFill>
                          <a:effectLst/>
                          <a:latin typeface="Times New Roman" panose="02020603050405020304" pitchFamily="18" charset="0"/>
                          <a:cs typeface="Times New Roman" panose="02020603050405020304" pitchFamily="18" charset="0"/>
                        </a:rPr>
                        <a:t>cho</a:t>
                      </a:r>
                      <a:r>
                        <a:rPr lang="en-US" sz="1800" kern="1200" dirty="0">
                          <a:solidFill>
                            <a:schemeClr val="dk1"/>
                          </a:solidFill>
                          <a:effectLst/>
                          <a:latin typeface="Times New Roman" panose="02020603050405020304" pitchFamily="18" charset="0"/>
                          <a:cs typeface="Times New Roman" panose="02020603050405020304" pitchFamily="18" charset="0"/>
                        </a:rPr>
                        <a:t> robot </a:t>
                      </a:r>
                      <a:r>
                        <a:rPr lang="en-US" sz="1800" kern="1200" dirty="0" err="1">
                          <a:solidFill>
                            <a:schemeClr val="dk1"/>
                          </a:solidFill>
                          <a:effectLst/>
                          <a:latin typeface="Times New Roman" panose="02020603050405020304" pitchFamily="18" charset="0"/>
                          <a:cs typeface="Times New Roman" panose="02020603050405020304" pitchFamily="18" charset="0"/>
                        </a:rPr>
                        <a:t>từ</a:t>
                      </a:r>
                      <a:r>
                        <a:rPr lang="en-US" sz="1800" kern="1200" dirty="0">
                          <a:solidFill>
                            <a:schemeClr val="dk1"/>
                          </a:solidFill>
                          <a:effectLst/>
                          <a:latin typeface="Times New Roman" panose="02020603050405020304" pitchFamily="18" charset="0"/>
                          <a:cs typeface="Times New Roman" panose="02020603050405020304" pitchFamily="18" charset="0"/>
                        </a:rPr>
                        <a:t> </a:t>
                      </a:r>
                      <a:r>
                        <a:rPr lang="en-US" sz="1800" kern="1200" dirty="0" err="1">
                          <a:solidFill>
                            <a:schemeClr val="dk1"/>
                          </a:solidFill>
                          <a:effectLst/>
                          <a:latin typeface="Times New Roman" panose="02020603050405020304" pitchFamily="18" charset="0"/>
                          <a:cs typeface="Times New Roman" panose="02020603050405020304" pitchFamily="18" charset="0"/>
                        </a:rPr>
                        <a:t>xa</a:t>
                      </a:r>
                      <a:r>
                        <a:rPr lang="en-US" sz="1800" kern="1200" dirty="0">
                          <a:solidFill>
                            <a:schemeClr val="dk1"/>
                          </a:solidFill>
                          <a:effectLst/>
                          <a:latin typeface="Times New Roman" panose="02020603050405020304" pitchFamily="18" charset="0"/>
                          <a:cs typeface="Times New Roman" panose="02020603050405020304" pitchFamily="18" charset="0"/>
                        </a:rPr>
                        <a:t>.</a:t>
                      </a:r>
                      <a:endParaRPr lang="en-US" sz="1800" dirty="0">
                        <a:effectLst/>
                        <a:latin typeface="Times New Roman" panose="02020603050405020304" pitchFamily="18" charset="0"/>
                        <a:cs typeface="Times New Roman" panose="02020603050405020304" pitchFamily="18" charset="0"/>
                      </a:endParaRPr>
                    </a:p>
                  </a:txBody>
                  <a:tcPr/>
                </a:tc>
                <a:tc>
                  <a:txBody>
                    <a:bodyPr/>
                    <a:lstStyle/>
                    <a:p>
                      <a:r>
                        <a:rPr lang="en-US" dirty="0" err="1">
                          <a:latin typeface="Times New Roman" panose="02020603050405020304" pitchFamily="18" charset="0"/>
                          <a:cs typeface="Times New Roman" panose="02020603050405020304" pitchFamily="18" charset="0"/>
                        </a:rPr>
                        <a:t>Hệ</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thống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phần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mềm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trên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máy</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tính</a:t>
                      </a:r>
                      <a:r>
                        <a:rPr lang="en-US" dirty="0">
                          <a:latin typeface="Times New Roman" panose="02020603050405020304" pitchFamily="18" charset="0"/>
                          <a:cs typeface="Times New Roman" panose="02020603050405020304" pitchFamily="18" charset="0"/>
                        </a:rPr>
                        <a:t> bao </a:t>
                      </a:r>
                      <a:r>
                        <a:rPr lang="en-US" dirty="0" err="1">
                          <a:latin typeface="Times New Roman" panose="02020603050405020304" pitchFamily="18" charset="0"/>
                          <a:cs typeface="Times New Roman" panose="02020603050405020304" pitchFamily="18" charset="0"/>
                        </a:rPr>
                        <a:t>gồm</a:t>
                      </a:r>
                      <a:r>
                        <a:rPr lang="en-US" dirty="0">
                          <a:latin typeface="Times New Roman" panose="02020603050405020304" pitchFamily="18" charset="0"/>
                          <a:cs typeface="Times New Roman" panose="02020603050405020304" pitchFamily="18" charset="0"/>
                        </a:rPr>
                        <a:t> OPC UA Server, </a:t>
                      </a:r>
                      <a:r>
                        <a:rPr lang="en-US" dirty="0" err="1">
                          <a:latin typeface="Times New Roman" panose="02020603050405020304" pitchFamily="18" charset="0"/>
                          <a:cs typeface="Times New Roman" panose="02020603050405020304" pitchFamily="18" charset="0"/>
                        </a:rPr>
                        <a:t>Ứng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dụng</a:t>
                      </a:r>
                      <a:r>
                        <a:rPr lang="en-US" dirty="0">
                          <a:latin typeface="Times New Roman" panose="02020603050405020304" pitchFamily="18" charset="0"/>
                          <a:cs typeface="Times New Roman" panose="02020603050405020304" pitchFamily="18" charset="0"/>
                        </a:rPr>
                        <a:t> Web, </a:t>
                      </a:r>
                      <a:r>
                        <a:rPr lang="en-US" dirty="0" err="1">
                          <a:latin typeface="Times New Roman" panose="02020603050405020304" pitchFamily="18" charset="0"/>
                          <a:cs typeface="Times New Roman" panose="02020603050405020304" pitchFamily="18" charset="0"/>
                        </a:rPr>
                        <a:t>Phần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mềm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mô</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phỏng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về</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cơ</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bản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đã</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đáp</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ứng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được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nhiệm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vụ</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giám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sát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từ</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xa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lập</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lịch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và</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mô</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phỏng</a:t>
                      </a:r>
                      <a:r>
                        <a:rPr lang="en-US" dirty="0">
                          <a:latin typeface="Times New Roman" panose="02020603050405020304" pitchFamily="18" charset="0"/>
                          <a:cs typeface="Times New Roman" panose="02020603050405020304" pitchFamily="18" charset="0"/>
                        </a:rPr>
                        <a:t> robot.</a:t>
                      </a:r>
                    </a:p>
                  </a:txBody>
                  <a:tcPr/>
                </a:tc>
                <a:extLst>
                  <a:ext uri="{0D108BD9-81ED-4DB2-BD59-A6C34878D82A}">
                    <a16:rowId xmlns:a16="http://schemas.microsoft.com/office/drawing/2014/main" val="3789951050"/>
                  </a:ext>
                </a:extLst>
              </a:tr>
              <a:tr h="107216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err="1">
                          <a:solidFill>
                            <a:schemeClr val="dk1"/>
                          </a:solidFill>
                          <a:effectLst/>
                          <a:latin typeface="Times New Roman" panose="02020603050405020304" pitchFamily="18" charset="0"/>
                          <a:cs typeface="Times New Roman" panose="02020603050405020304" pitchFamily="18" charset="0"/>
                        </a:rPr>
                        <a:t>Điều</a:t>
                      </a:r>
                      <a:r>
                        <a:rPr lang="en-US" sz="1800" kern="1200" dirty="0">
                          <a:solidFill>
                            <a:schemeClr val="dk1"/>
                          </a:solidFill>
                          <a:effectLst/>
                          <a:latin typeface="Times New Roman" panose="02020603050405020304" pitchFamily="18" charset="0"/>
                          <a:cs typeface="Times New Roman" panose="02020603050405020304" pitchFamily="18" charset="0"/>
                        </a:rPr>
                        <a:t> </a:t>
                      </a:r>
                      <a:r>
                        <a:rPr lang="en-US" sz="1800" kern="1200" dirty="0" err="1">
                          <a:solidFill>
                            <a:schemeClr val="dk1"/>
                          </a:solidFill>
                          <a:effectLst/>
                          <a:latin typeface="Times New Roman" panose="02020603050405020304" pitchFamily="18" charset="0"/>
                          <a:cs typeface="Times New Roman" panose="02020603050405020304" pitchFamily="18" charset="0"/>
                        </a:rPr>
                        <a:t>khiển</a:t>
                      </a:r>
                      <a:r>
                        <a:rPr lang="en-US" sz="1800" kern="1200" dirty="0">
                          <a:solidFill>
                            <a:schemeClr val="dk1"/>
                          </a:solidFill>
                          <a:effectLst/>
                          <a:latin typeface="Times New Roman" panose="02020603050405020304" pitchFamily="18" charset="0"/>
                          <a:cs typeface="Times New Roman" panose="02020603050405020304" pitchFamily="18" charset="0"/>
                        </a:rPr>
                        <a:t> </a:t>
                      </a:r>
                      <a:r>
                        <a:rPr lang="en-US" sz="1800" kern="1200" dirty="0" err="1">
                          <a:solidFill>
                            <a:schemeClr val="dk1"/>
                          </a:solidFill>
                          <a:effectLst/>
                          <a:latin typeface="Times New Roman" panose="02020603050405020304" pitchFamily="18" charset="0"/>
                          <a:cs typeface="Times New Roman" panose="02020603050405020304" pitchFamily="18" charset="0"/>
                        </a:rPr>
                        <a:t>được</a:t>
                      </a:r>
                      <a:r>
                        <a:rPr lang="en-US" sz="1800" kern="1200" dirty="0">
                          <a:solidFill>
                            <a:schemeClr val="dk1"/>
                          </a:solidFill>
                          <a:effectLst/>
                          <a:latin typeface="Times New Roman" panose="02020603050405020304" pitchFamily="18" charset="0"/>
                          <a:cs typeface="Times New Roman" panose="02020603050405020304" pitchFamily="18" charset="0"/>
                        </a:rPr>
                        <a:t> </a:t>
                      </a:r>
                      <a:r>
                        <a:rPr lang="en-US" sz="1800" kern="1200" dirty="0" err="1">
                          <a:solidFill>
                            <a:schemeClr val="dk1"/>
                          </a:solidFill>
                          <a:effectLst/>
                          <a:latin typeface="Times New Roman" panose="02020603050405020304" pitchFamily="18" charset="0"/>
                          <a:cs typeface="Times New Roman" panose="02020603050405020304" pitchFamily="18" charset="0"/>
                        </a:rPr>
                        <a:t>cánh</a:t>
                      </a:r>
                      <a:r>
                        <a:rPr lang="en-US" sz="1800" kern="1200" dirty="0">
                          <a:solidFill>
                            <a:schemeClr val="dk1"/>
                          </a:solidFill>
                          <a:effectLst/>
                          <a:latin typeface="Times New Roman" panose="02020603050405020304" pitchFamily="18" charset="0"/>
                          <a:cs typeface="Times New Roman" panose="02020603050405020304" pitchFamily="18" charset="0"/>
                        </a:rPr>
                        <a:t> </a:t>
                      </a:r>
                      <a:r>
                        <a:rPr lang="en-US" sz="1800" kern="1200" dirty="0" err="1">
                          <a:solidFill>
                            <a:schemeClr val="dk1"/>
                          </a:solidFill>
                          <a:effectLst/>
                          <a:latin typeface="Times New Roman" panose="02020603050405020304" pitchFamily="18" charset="0"/>
                          <a:cs typeface="Times New Roman" panose="02020603050405020304" pitchFamily="18" charset="0"/>
                        </a:rPr>
                        <a:t>tay</a:t>
                      </a:r>
                      <a:r>
                        <a:rPr lang="en-US" sz="1800" kern="1200" dirty="0">
                          <a:solidFill>
                            <a:schemeClr val="dk1"/>
                          </a:solidFill>
                          <a:effectLst/>
                          <a:latin typeface="Times New Roman" panose="02020603050405020304" pitchFamily="18" charset="0"/>
                          <a:cs typeface="Times New Roman" panose="02020603050405020304" pitchFamily="18" charset="0"/>
                        </a:rPr>
                        <a:t> robot </a:t>
                      </a:r>
                      <a:r>
                        <a:rPr lang="en-US" sz="1800" kern="1200" dirty="0" err="1">
                          <a:solidFill>
                            <a:schemeClr val="dk1"/>
                          </a:solidFill>
                          <a:effectLst/>
                          <a:latin typeface="Times New Roman" panose="02020603050405020304" pitchFamily="18" charset="0"/>
                          <a:cs typeface="Times New Roman" panose="02020603050405020304" pitchFamily="18" charset="0"/>
                        </a:rPr>
                        <a:t>hoạt</a:t>
                      </a:r>
                      <a:r>
                        <a:rPr lang="en-US" sz="1800" kern="1200" dirty="0">
                          <a:solidFill>
                            <a:schemeClr val="dk1"/>
                          </a:solidFill>
                          <a:effectLst/>
                          <a:latin typeface="Times New Roman" panose="02020603050405020304" pitchFamily="18" charset="0"/>
                          <a:cs typeface="Times New Roman" panose="02020603050405020304" pitchFamily="18" charset="0"/>
                        </a:rPr>
                        <a:t> </a:t>
                      </a:r>
                      <a:r>
                        <a:rPr lang="en-US" sz="1800" kern="1200" dirty="0" err="1">
                          <a:solidFill>
                            <a:schemeClr val="dk1"/>
                          </a:solidFill>
                          <a:effectLst/>
                          <a:latin typeface="Times New Roman" panose="02020603050405020304" pitchFamily="18" charset="0"/>
                          <a:cs typeface="Times New Roman" panose="02020603050405020304" pitchFamily="18" charset="0"/>
                        </a:rPr>
                        <a:t>động</a:t>
                      </a:r>
                      <a:r>
                        <a:rPr lang="en-US" sz="1800" kern="1200" dirty="0">
                          <a:solidFill>
                            <a:schemeClr val="dk1"/>
                          </a:solidFill>
                          <a:effectLst/>
                          <a:latin typeface="Times New Roman" panose="02020603050405020304" pitchFamily="18" charset="0"/>
                          <a:cs typeface="Times New Roman" panose="02020603050405020304" pitchFamily="18" charset="0"/>
                        </a:rPr>
                        <a:t> </a:t>
                      </a:r>
                      <a:r>
                        <a:rPr lang="en-US" sz="1800" kern="1200" dirty="0" err="1">
                          <a:solidFill>
                            <a:schemeClr val="dk1"/>
                          </a:solidFill>
                          <a:effectLst/>
                          <a:latin typeface="Times New Roman" panose="02020603050405020304" pitchFamily="18" charset="0"/>
                          <a:cs typeface="Times New Roman" panose="02020603050405020304" pitchFamily="18" charset="0"/>
                        </a:rPr>
                        <a:t>một</a:t>
                      </a:r>
                      <a:r>
                        <a:rPr lang="en-US" sz="1800" kern="1200" dirty="0">
                          <a:solidFill>
                            <a:schemeClr val="dk1"/>
                          </a:solidFill>
                          <a:effectLst/>
                          <a:latin typeface="Times New Roman" panose="02020603050405020304" pitchFamily="18" charset="0"/>
                          <a:cs typeface="Times New Roman" panose="02020603050405020304" pitchFamily="18" charset="0"/>
                        </a:rPr>
                        <a:t> </a:t>
                      </a:r>
                      <a:r>
                        <a:rPr lang="en-US" sz="1800" kern="1200" dirty="0" err="1">
                          <a:solidFill>
                            <a:schemeClr val="dk1"/>
                          </a:solidFill>
                          <a:effectLst/>
                          <a:latin typeface="Times New Roman" panose="02020603050405020304" pitchFamily="18" charset="0"/>
                          <a:cs typeface="Times New Roman" panose="02020603050405020304" pitchFamily="18" charset="0"/>
                        </a:rPr>
                        <a:t>số</a:t>
                      </a:r>
                      <a:r>
                        <a:rPr lang="en-US" sz="1800" kern="1200" dirty="0">
                          <a:solidFill>
                            <a:schemeClr val="dk1"/>
                          </a:solidFill>
                          <a:effectLst/>
                          <a:latin typeface="Times New Roman" panose="02020603050405020304" pitchFamily="18" charset="0"/>
                          <a:cs typeface="Times New Roman" panose="02020603050405020304" pitchFamily="18" charset="0"/>
                        </a:rPr>
                        <a:t> </a:t>
                      </a:r>
                      <a:r>
                        <a:rPr lang="en-US" sz="1800" kern="1200" dirty="0" err="1">
                          <a:solidFill>
                            <a:schemeClr val="dk1"/>
                          </a:solidFill>
                          <a:effectLst/>
                          <a:latin typeface="Times New Roman" panose="02020603050405020304" pitchFamily="18" charset="0"/>
                          <a:cs typeface="Times New Roman" panose="02020603050405020304" pitchFamily="18" charset="0"/>
                        </a:rPr>
                        <a:t>tác</a:t>
                      </a:r>
                      <a:r>
                        <a:rPr lang="en-US" sz="1800" kern="1200" dirty="0">
                          <a:solidFill>
                            <a:schemeClr val="dk1"/>
                          </a:solidFill>
                          <a:effectLst/>
                          <a:latin typeface="Times New Roman" panose="02020603050405020304" pitchFamily="18" charset="0"/>
                          <a:cs typeface="Times New Roman" panose="02020603050405020304" pitchFamily="18" charset="0"/>
                        </a:rPr>
                        <a:t> </a:t>
                      </a:r>
                      <a:r>
                        <a:rPr lang="en-US" sz="1800" kern="1200" dirty="0" err="1">
                          <a:solidFill>
                            <a:schemeClr val="dk1"/>
                          </a:solidFill>
                          <a:effectLst/>
                          <a:latin typeface="Times New Roman" panose="02020603050405020304" pitchFamily="18" charset="0"/>
                          <a:cs typeface="Times New Roman" panose="02020603050405020304" pitchFamily="18" charset="0"/>
                        </a:rPr>
                        <a:t>vụ</a:t>
                      </a:r>
                      <a:r>
                        <a:rPr lang="en-US" sz="1800" kern="1200" dirty="0">
                          <a:solidFill>
                            <a:schemeClr val="dk1"/>
                          </a:solidFill>
                          <a:effectLst/>
                          <a:latin typeface="Times New Roman" panose="02020603050405020304" pitchFamily="18" charset="0"/>
                          <a:cs typeface="Times New Roman" panose="02020603050405020304" pitchFamily="18" charset="0"/>
                        </a:rPr>
                        <a:t> </a:t>
                      </a:r>
                      <a:r>
                        <a:rPr lang="en-US" sz="1800" kern="1200" dirty="0" err="1">
                          <a:solidFill>
                            <a:schemeClr val="dk1"/>
                          </a:solidFill>
                          <a:effectLst/>
                          <a:latin typeface="Times New Roman" panose="02020603050405020304" pitchFamily="18" charset="0"/>
                          <a:cs typeface="Times New Roman" panose="02020603050405020304" pitchFamily="18" charset="0"/>
                        </a:rPr>
                        <a:t>cơ</a:t>
                      </a:r>
                      <a:r>
                        <a:rPr lang="en-US" sz="1800" kern="1200" dirty="0">
                          <a:solidFill>
                            <a:schemeClr val="dk1"/>
                          </a:solidFill>
                          <a:effectLst/>
                          <a:latin typeface="Times New Roman" panose="02020603050405020304" pitchFamily="18" charset="0"/>
                          <a:cs typeface="Times New Roman" panose="02020603050405020304" pitchFamily="18" charset="0"/>
                        </a:rPr>
                        <a:t> </a:t>
                      </a:r>
                      <a:r>
                        <a:rPr lang="en-US" sz="1800" kern="1200" dirty="0" err="1">
                          <a:solidFill>
                            <a:schemeClr val="dk1"/>
                          </a:solidFill>
                          <a:effectLst/>
                          <a:latin typeface="Times New Roman" panose="02020603050405020304" pitchFamily="18" charset="0"/>
                          <a:cs typeface="Times New Roman" panose="02020603050405020304" pitchFamily="18" charset="0"/>
                        </a:rPr>
                        <a:t>bản</a:t>
                      </a:r>
                      <a:r>
                        <a:rPr lang="en-US" sz="1800" kern="1200" dirty="0">
                          <a:solidFill>
                            <a:schemeClr val="dk1"/>
                          </a:solidFill>
                          <a:effectLst/>
                          <a:latin typeface="Times New Roman" panose="02020603050405020304" pitchFamily="18" charset="0"/>
                          <a:cs typeface="Times New Roman" panose="02020603050405020304" pitchFamily="18" charset="0"/>
                        </a:rPr>
                        <a:t>.</a:t>
                      </a:r>
                      <a:endParaRPr lang="en-US" dirty="0">
                        <a:effectLst/>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txBody>
                  <a:tcPr/>
                </a:tc>
                <a:tc>
                  <a:txBody>
                    <a:bodyPr/>
                    <a:lstStyle/>
                    <a:p>
                      <a:r>
                        <a:rPr lang="en-US" dirty="0" err="1">
                          <a:latin typeface="Times New Roman" panose="02020603050405020304" pitchFamily="18" charset="0"/>
                          <a:cs typeface="Times New Roman" panose="02020603050405020304" pitchFamily="18" charset="0"/>
                        </a:rPr>
                        <a:t>Điều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khiển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được</a:t>
                      </a:r>
                      <a:r>
                        <a:rPr lang="en-US" dirty="0">
                          <a:latin typeface="Times New Roman" panose="02020603050405020304" pitchFamily="18" charset="0"/>
                          <a:cs typeface="Times New Roman" panose="02020603050405020304" pitchFamily="18" charset="0"/>
                        </a:rPr>
                        <a:t> robot di </a:t>
                      </a:r>
                      <a:r>
                        <a:rPr lang="en-US" dirty="0" err="1">
                          <a:latin typeface="Times New Roman" panose="02020603050405020304" pitchFamily="18" charset="0"/>
                          <a:cs typeface="Times New Roman" panose="02020603050405020304" pitchFamily="18" charset="0"/>
                        </a:rPr>
                        <a:t>chuyển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đến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một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số</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điểm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trước</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175891126"/>
                  </a:ext>
                </a:extLst>
              </a:tr>
              <a:tr h="107216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err="1">
                          <a:solidFill>
                            <a:schemeClr val="dk1"/>
                          </a:solidFill>
                          <a:effectLst/>
                          <a:latin typeface="Times New Roman" panose="02020603050405020304" pitchFamily="18" charset="0"/>
                          <a:cs typeface="Times New Roman" panose="02020603050405020304" pitchFamily="18" charset="0"/>
                        </a:rPr>
                        <a:t>Thiết</a:t>
                      </a:r>
                      <a:r>
                        <a:rPr lang="en-US" sz="1800" kern="1200" dirty="0">
                          <a:solidFill>
                            <a:schemeClr val="dk1"/>
                          </a:solidFill>
                          <a:effectLst/>
                          <a:latin typeface="Times New Roman" panose="02020603050405020304" pitchFamily="18" charset="0"/>
                          <a:cs typeface="Times New Roman" panose="02020603050405020304" pitchFamily="18" charset="0"/>
                        </a:rPr>
                        <a:t> </a:t>
                      </a:r>
                      <a:r>
                        <a:rPr lang="en-US" sz="1800" kern="1200" dirty="0" err="1">
                          <a:solidFill>
                            <a:schemeClr val="dk1"/>
                          </a:solidFill>
                          <a:effectLst/>
                          <a:latin typeface="Times New Roman" panose="02020603050405020304" pitchFamily="18" charset="0"/>
                          <a:cs typeface="Times New Roman" panose="02020603050405020304" pitchFamily="18" charset="0"/>
                        </a:rPr>
                        <a:t>kế</a:t>
                      </a:r>
                      <a:r>
                        <a:rPr lang="en-US" sz="1800" kern="1200" dirty="0">
                          <a:solidFill>
                            <a:schemeClr val="dk1"/>
                          </a:solidFill>
                          <a:effectLst/>
                          <a:latin typeface="Times New Roman" panose="02020603050405020304" pitchFamily="18" charset="0"/>
                          <a:cs typeface="Times New Roman" panose="02020603050405020304" pitchFamily="18" charset="0"/>
                        </a:rPr>
                        <a:t> </a:t>
                      </a:r>
                      <a:r>
                        <a:rPr lang="en-US" sz="1800" kern="1200" dirty="0" err="1">
                          <a:solidFill>
                            <a:schemeClr val="dk1"/>
                          </a:solidFill>
                          <a:effectLst/>
                          <a:latin typeface="Times New Roman" panose="02020603050405020304" pitchFamily="18" charset="0"/>
                          <a:cs typeface="Times New Roman" panose="02020603050405020304" pitchFamily="18" charset="0"/>
                        </a:rPr>
                        <a:t>cơ</a:t>
                      </a:r>
                      <a:r>
                        <a:rPr lang="en-US" sz="1800" kern="1200" dirty="0">
                          <a:solidFill>
                            <a:schemeClr val="dk1"/>
                          </a:solidFill>
                          <a:effectLst/>
                          <a:latin typeface="Times New Roman" panose="02020603050405020304" pitchFamily="18" charset="0"/>
                          <a:cs typeface="Times New Roman" panose="02020603050405020304" pitchFamily="18" charset="0"/>
                        </a:rPr>
                        <a:t> </a:t>
                      </a:r>
                      <a:r>
                        <a:rPr lang="en-US" sz="1800" kern="1200" dirty="0" err="1">
                          <a:solidFill>
                            <a:schemeClr val="dk1"/>
                          </a:solidFill>
                          <a:effectLst/>
                          <a:latin typeface="Times New Roman" panose="02020603050405020304" pitchFamily="18" charset="0"/>
                          <a:cs typeface="Times New Roman" panose="02020603050405020304" pitchFamily="18" charset="0"/>
                        </a:rPr>
                        <a:t>sở</a:t>
                      </a:r>
                      <a:r>
                        <a:rPr lang="en-US" sz="1800" kern="1200" dirty="0">
                          <a:solidFill>
                            <a:schemeClr val="dk1"/>
                          </a:solidFill>
                          <a:effectLst/>
                          <a:latin typeface="Times New Roman" panose="02020603050405020304" pitchFamily="18" charset="0"/>
                          <a:cs typeface="Times New Roman" panose="02020603050405020304" pitchFamily="18" charset="0"/>
                        </a:rPr>
                        <a:t> </a:t>
                      </a:r>
                      <a:r>
                        <a:rPr lang="en-US" sz="1800" kern="1200" dirty="0" err="1">
                          <a:solidFill>
                            <a:schemeClr val="dk1"/>
                          </a:solidFill>
                          <a:effectLst/>
                          <a:latin typeface="Times New Roman" panose="02020603050405020304" pitchFamily="18" charset="0"/>
                          <a:cs typeface="Times New Roman" panose="02020603050405020304" pitchFamily="18" charset="0"/>
                        </a:rPr>
                        <a:t>dữ</a:t>
                      </a:r>
                      <a:r>
                        <a:rPr lang="en-US" sz="1800" kern="1200" dirty="0">
                          <a:solidFill>
                            <a:schemeClr val="dk1"/>
                          </a:solidFill>
                          <a:effectLst/>
                          <a:latin typeface="Times New Roman" panose="02020603050405020304" pitchFamily="18" charset="0"/>
                          <a:cs typeface="Times New Roman" panose="02020603050405020304" pitchFamily="18" charset="0"/>
                        </a:rPr>
                        <a:t> </a:t>
                      </a:r>
                      <a:r>
                        <a:rPr lang="en-US" sz="1800" kern="1200" dirty="0" err="1">
                          <a:solidFill>
                            <a:schemeClr val="dk1"/>
                          </a:solidFill>
                          <a:effectLst/>
                          <a:latin typeface="Times New Roman" panose="02020603050405020304" pitchFamily="18" charset="0"/>
                          <a:cs typeface="Times New Roman" panose="02020603050405020304" pitchFamily="18" charset="0"/>
                        </a:rPr>
                        <a:t>liệu</a:t>
                      </a:r>
                      <a:r>
                        <a:rPr lang="en-US" sz="1800" kern="1200" dirty="0">
                          <a:solidFill>
                            <a:schemeClr val="dk1"/>
                          </a:solidFill>
                          <a:effectLst/>
                          <a:latin typeface="Times New Roman" panose="02020603050405020304" pitchFamily="18" charset="0"/>
                          <a:cs typeface="Times New Roman" panose="02020603050405020304" pitchFamily="18" charset="0"/>
                        </a:rPr>
                        <a:t>, </a:t>
                      </a:r>
                      <a:r>
                        <a:rPr lang="en-US" sz="1800" kern="1200" dirty="0" err="1">
                          <a:solidFill>
                            <a:schemeClr val="dk1"/>
                          </a:solidFill>
                          <a:effectLst/>
                          <a:latin typeface="Times New Roman" panose="02020603050405020304" pitchFamily="18" charset="0"/>
                          <a:cs typeface="Times New Roman" panose="02020603050405020304" pitchFamily="18" charset="0"/>
                        </a:rPr>
                        <a:t>phát</a:t>
                      </a:r>
                      <a:r>
                        <a:rPr lang="en-US" sz="1800" kern="1200" dirty="0">
                          <a:solidFill>
                            <a:schemeClr val="dk1"/>
                          </a:solidFill>
                          <a:effectLst/>
                          <a:latin typeface="Times New Roman" panose="02020603050405020304" pitchFamily="18" charset="0"/>
                          <a:cs typeface="Times New Roman" panose="02020603050405020304" pitchFamily="18" charset="0"/>
                        </a:rPr>
                        <a:t> </a:t>
                      </a:r>
                      <a:r>
                        <a:rPr lang="en-US" sz="1800" kern="1200" dirty="0" err="1">
                          <a:solidFill>
                            <a:schemeClr val="dk1"/>
                          </a:solidFill>
                          <a:effectLst/>
                          <a:latin typeface="Times New Roman" panose="02020603050405020304" pitchFamily="18" charset="0"/>
                          <a:cs typeface="Times New Roman" panose="02020603050405020304" pitchFamily="18" charset="0"/>
                        </a:rPr>
                        <a:t>triển</a:t>
                      </a:r>
                      <a:r>
                        <a:rPr lang="en-US" sz="1800" kern="1200" dirty="0">
                          <a:solidFill>
                            <a:schemeClr val="dk1"/>
                          </a:solidFill>
                          <a:effectLst/>
                          <a:latin typeface="Times New Roman" panose="02020603050405020304" pitchFamily="18" charset="0"/>
                          <a:cs typeface="Times New Roman" panose="02020603050405020304" pitchFamily="18" charset="0"/>
                        </a:rPr>
                        <a:t> </a:t>
                      </a:r>
                      <a:r>
                        <a:rPr lang="en-US" sz="1800" kern="1200" dirty="0" err="1">
                          <a:solidFill>
                            <a:schemeClr val="dk1"/>
                          </a:solidFill>
                          <a:effectLst/>
                          <a:latin typeface="Times New Roman" panose="02020603050405020304" pitchFamily="18" charset="0"/>
                          <a:cs typeface="Times New Roman" panose="02020603050405020304" pitchFamily="18" charset="0"/>
                        </a:rPr>
                        <a:t>ứng</a:t>
                      </a:r>
                      <a:r>
                        <a:rPr lang="en-US" sz="1800" kern="1200" dirty="0">
                          <a:solidFill>
                            <a:schemeClr val="dk1"/>
                          </a:solidFill>
                          <a:effectLst/>
                          <a:latin typeface="Times New Roman" panose="02020603050405020304" pitchFamily="18" charset="0"/>
                          <a:cs typeface="Times New Roman" panose="02020603050405020304" pitchFamily="18" charset="0"/>
                        </a:rPr>
                        <a:t> </a:t>
                      </a:r>
                      <a:r>
                        <a:rPr lang="en-US" sz="1800" kern="1200" dirty="0" err="1">
                          <a:solidFill>
                            <a:schemeClr val="dk1"/>
                          </a:solidFill>
                          <a:effectLst/>
                          <a:latin typeface="Times New Roman" panose="02020603050405020304" pitchFamily="18" charset="0"/>
                          <a:cs typeface="Times New Roman" panose="02020603050405020304" pitchFamily="18" charset="0"/>
                        </a:rPr>
                        <a:t>dụng</a:t>
                      </a:r>
                      <a:r>
                        <a:rPr lang="en-US" sz="1800" kern="1200" dirty="0">
                          <a:solidFill>
                            <a:schemeClr val="dk1"/>
                          </a:solidFill>
                          <a:effectLst/>
                          <a:latin typeface="Times New Roman" panose="02020603050405020304" pitchFamily="18" charset="0"/>
                          <a:cs typeface="Times New Roman" panose="02020603050405020304" pitchFamily="18" charset="0"/>
                        </a:rPr>
                        <a:t> Web </a:t>
                      </a:r>
                      <a:r>
                        <a:rPr lang="en-US" sz="1800" kern="1200" dirty="0" err="1">
                          <a:solidFill>
                            <a:schemeClr val="dk1"/>
                          </a:solidFill>
                          <a:effectLst/>
                          <a:latin typeface="Times New Roman" panose="02020603050405020304" pitchFamily="18" charset="0"/>
                          <a:cs typeface="Times New Roman" panose="02020603050405020304" pitchFamily="18" charset="0"/>
                        </a:rPr>
                        <a:t>và</a:t>
                      </a:r>
                      <a:r>
                        <a:rPr lang="en-US" sz="1800" kern="1200" dirty="0">
                          <a:solidFill>
                            <a:schemeClr val="dk1"/>
                          </a:solidFill>
                          <a:effectLst/>
                          <a:latin typeface="Times New Roman" panose="02020603050405020304" pitchFamily="18" charset="0"/>
                          <a:cs typeface="Times New Roman" panose="02020603050405020304" pitchFamily="18" charset="0"/>
                        </a:rPr>
                        <a:t> </a:t>
                      </a:r>
                      <a:r>
                        <a:rPr lang="en-US" sz="1800" kern="1200" dirty="0" err="1">
                          <a:solidFill>
                            <a:schemeClr val="dk1"/>
                          </a:solidFill>
                          <a:effectLst/>
                          <a:latin typeface="Times New Roman" panose="02020603050405020304" pitchFamily="18" charset="0"/>
                          <a:cs typeface="Times New Roman" panose="02020603050405020304" pitchFamily="18" charset="0"/>
                        </a:rPr>
                        <a:t>triển</a:t>
                      </a:r>
                      <a:r>
                        <a:rPr lang="en-US" sz="1800" kern="1200" dirty="0">
                          <a:solidFill>
                            <a:schemeClr val="dk1"/>
                          </a:solidFill>
                          <a:effectLst/>
                          <a:latin typeface="Times New Roman" panose="02020603050405020304" pitchFamily="18" charset="0"/>
                          <a:cs typeface="Times New Roman" panose="02020603050405020304" pitchFamily="18" charset="0"/>
                        </a:rPr>
                        <a:t> </a:t>
                      </a:r>
                      <a:r>
                        <a:rPr lang="en-US" sz="1800" kern="1200" dirty="0" err="1">
                          <a:solidFill>
                            <a:schemeClr val="dk1"/>
                          </a:solidFill>
                          <a:effectLst/>
                          <a:latin typeface="Times New Roman" panose="02020603050405020304" pitchFamily="18" charset="0"/>
                          <a:cs typeface="Times New Roman" panose="02020603050405020304" pitchFamily="18" charset="0"/>
                        </a:rPr>
                        <a:t>khai</a:t>
                      </a:r>
                      <a:r>
                        <a:rPr lang="en-US" sz="1800" kern="1200" dirty="0">
                          <a:solidFill>
                            <a:schemeClr val="dk1"/>
                          </a:solidFill>
                          <a:effectLst/>
                          <a:latin typeface="Times New Roman" panose="02020603050405020304" pitchFamily="18" charset="0"/>
                          <a:cs typeface="Times New Roman" panose="02020603050405020304" pitchFamily="18" charset="0"/>
                        </a:rPr>
                        <a:t> </a:t>
                      </a:r>
                      <a:r>
                        <a:rPr lang="en-US" sz="1800" kern="1200" dirty="0" err="1">
                          <a:solidFill>
                            <a:schemeClr val="dk1"/>
                          </a:solidFill>
                          <a:effectLst/>
                          <a:latin typeface="Times New Roman" panose="02020603050405020304" pitchFamily="18" charset="0"/>
                          <a:cs typeface="Times New Roman" panose="02020603050405020304" pitchFamily="18" charset="0"/>
                        </a:rPr>
                        <a:t>trên</a:t>
                      </a:r>
                      <a:r>
                        <a:rPr lang="en-US" sz="1800" kern="1200" dirty="0">
                          <a:solidFill>
                            <a:schemeClr val="dk1"/>
                          </a:solidFill>
                          <a:effectLst/>
                          <a:latin typeface="Times New Roman" panose="02020603050405020304" pitchFamily="18" charset="0"/>
                          <a:cs typeface="Times New Roman" panose="02020603050405020304" pitchFamily="18" charset="0"/>
                        </a:rPr>
                        <a:t> </a:t>
                      </a:r>
                      <a:r>
                        <a:rPr lang="en-US" sz="1800" kern="1200" dirty="0" err="1">
                          <a:solidFill>
                            <a:schemeClr val="dk1"/>
                          </a:solidFill>
                          <a:effectLst/>
                          <a:latin typeface="Times New Roman" panose="02020603050405020304" pitchFamily="18" charset="0"/>
                          <a:cs typeface="Times New Roman" panose="02020603050405020304" pitchFamily="18" charset="0"/>
                        </a:rPr>
                        <a:t>môi</a:t>
                      </a:r>
                      <a:r>
                        <a:rPr lang="en-US" sz="1800" kern="1200" dirty="0">
                          <a:solidFill>
                            <a:schemeClr val="dk1"/>
                          </a:solidFill>
                          <a:effectLst/>
                          <a:latin typeface="Times New Roman" panose="02020603050405020304" pitchFamily="18" charset="0"/>
                          <a:cs typeface="Times New Roman" panose="02020603050405020304" pitchFamily="18" charset="0"/>
                        </a:rPr>
                        <a:t> </a:t>
                      </a:r>
                      <a:r>
                        <a:rPr lang="en-US" sz="1800" kern="1200" dirty="0" err="1">
                          <a:solidFill>
                            <a:schemeClr val="dk1"/>
                          </a:solidFill>
                          <a:effectLst/>
                          <a:latin typeface="Times New Roman" panose="02020603050405020304" pitchFamily="18" charset="0"/>
                          <a:cs typeface="Times New Roman" panose="02020603050405020304" pitchFamily="18" charset="0"/>
                        </a:rPr>
                        <a:t>trường</a:t>
                      </a:r>
                      <a:r>
                        <a:rPr lang="en-US" sz="1800" kern="1200" dirty="0">
                          <a:solidFill>
                            <a:schemeClr val="dk1"/>
                          </a:solidFill>
                          <a:effectLst/>
                          <a:latin typeface="Times New Roman" panose="02020603050405020304" pitchFamily="18" charset="0"/>
                          <a:cs typeface="Times New Roman" panose="02020603050405020304" pitchFamily="18" charset="0"/>
                        </a:rPr>
                        <a:t> </a:t>
                      </a:r>
                      <a:r>
                        <a:rPr lang="en-US" sz="1800" kern="1200" dirty="0" err="1">
                          <a:solidFill>
                            <a:schemeClr val="dk1"/>
                          </a:solidFill>
                          <a:effectLst/>
                          <a:latin typeface="Times New Roman" panose="02020603050405020304" pitchFamily="18" charset="0"/>
                          <a:cs typeface="Times New Roman" panose="02020603050405020304" pitchFamily="18" charset="0"/>
                        </a:rPr>
                        <a:t>đám</a:t>
                      </a:r>
                      <a:r>
                        <a:rPr lang="en-US" sz="1800" kern="1200" dirty="0">
                          <a:solidFill>
                            <a:schemeClr val="dk1"/>
                          </a:solidFill>
                          <a:effectLst/>
                          <a:latin typeface="Times New Roman" panose="02020603050405020304" pitchFamily="18" charset="0"/>
                          <a:cs typeface="Times New Roman" panose="02020603050405020304" pitchFamily="18" charset="0"/>
                        </a:rPr>
                        <a:t> </a:t>
                      </a:r>
                      <a:r>
                        <a:rPr lang="en-US" sz="1800" kern="1200" dirty="0" err="1">
                          <a:solidFill>
                            <a:schemeClr val="dk1"/>
                          </a:solidFill>
                          <a:effectLst/>
                          <a:latin typeface="Times New Roman" panose="02020603050405020304" pitchFamily="18" charset="0"/>
                          <a:cs typeface="Times New Roman" panose="02020603050405020304" pitchFamily="18" charset="0"/>
                        </a:rPr>
                        <a:t>mây</a:t>
                      </a:r>
                      <a:endParaRPr lang="en-US" dirty="0">
                        <a:effectLst/>
                        <a:latin typeface="Times New Roman" panose="02020603050405020304" pitchFamily="18" charset="0"/>
                        <a:cs typeface="Times New Roman" panose="02020603050405020304" pitchFamily="18" charset="0"/>
                      </a:endParaRPr>
                    </a:p>
                  </a:txBody>
                  <a:tcPr/>
                </a:tc>
                <a:tc>
                  <a:txBody>
                    <a:bodyPr/>
                    <a:lstStyle/>
                    <a:p>
                      <a:r>
                        <a:rPr lang="en-US" dirty="0" err="1">
                          <a:latin typeface="Times New Roman" panose="02020603050405020304" pitchFamily="18" charset="0"/>
                          <a:cs typeface="Times New Roman" panose="02020603050405020304" pitchFamily="18" charset="0"/>
                        </a:rPr>
                        <a:t>Ứng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dụng</a:t>
                      </a:r>
                      <a:r>
                        <a:rPr lang="en-US" dirty="0">
                          <a:latin typeface="Times New Roman" panose="02020603050405020304" pitchFamily="18" charset="0"/>
                          <a:cs typeface="Times New Roman" panose="02020603050405020304" pitchFamily="18" charset="0"/>
                        </a:rPr>
                        <a:t> Web </a:t>
                      </a:r>
                      <a:r>
                        <a:rPr lang="en-US" dirty="0" err="1">
                          <a:latin typeface="Times New Roman" panose="02020603050405020304" pitchFamily="18" charset="0"/>
                          <a:cs typeface="Times New Roman" panose="02020603050405020304" pitchFamily="18" charset="0"/>
                        </a:rPr>
                        <a:t>và</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cơ</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sở</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dữ</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liệu</a:t>
                      </a:r>
                      <a:r>
                        <a:rPr lang="en-US" dirty="0">
                          <a:latin typeface="Times New Roman" panose="02020603050405020304" pitchFamily="18" charset="0"/>
                          <a:cs typeface="Times New Roman" panose="02020603050405020304" pitchFamily="18" charset="0"/>
                        </a:rPr>
                        <a:t> SQL </a:t>
                      </a:r>
                      <a:r>
                        <a:rPr lang="en-US" dirty="0" err="1">
                          <a:latin typeface="Times New Roman" panose="02020603050405020304" pitchFamily="18" charset="0"/>
                          <a:cs typeface="Times New Roman" panose="02020603050405020304" pitchFamily="18" charset="0"/>
                        </a:rPr>
                        <a:t>đã</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được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triển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khai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trên</a:t>
                      </a:r>
                      <a:r>
                        <a:rPr lang="en-US" dirty="0">
                          <a:latin typeface="Times New Roman" panose="02020603050405020304" pitchFamily="18" charset="0"/>
                          <a:cs typeface="Times New Roman" panose="02020603050405020304" pitchFamily="18" charset="0"/>
                        </a:rPr>
                        <a:t> Azure, </a:t>
                      </a:r>
                      <a:r>
                        <a:rPr lang="en-US" dirty="0" err="1">
                          <a:latin typeface="Times New Roman" panose="02020603050405020304" pitchFamily="18" charset="0"/>
                          <a:cs typeface="Times New Roman" panose="02020603050405020304" pitchFamily="18" charset="0"/>
                        </a:rPr>
                        <a:t>có</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thể</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truy</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cập</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từ</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các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thiết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bị</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có</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kết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nối</a:t>
                      </a:r>
                      <a:r>
                        <a:rPr lang="en-US" dirty="0">
                          <a:latin typeface="Times New Roman" panose="02020603050405020304" pitchFamily="18" charset="0"/>
                          <a:cs typeface="Times New Roman" panose="02020603050405020304" pitchFamily="18" charset="0"/>
                        </a:rPr>
                        <a:t> Internet.</a:t>
                      </a:r>
                    </a:p>
                  </a:txBody>
                  <a:tcPr/>
                </a:tc>
                <a:extLst>
                  <a:ext uri="{0D108BD9-81ED-4DB2-BD59-A6C34878D82A}">
                    <a16:rowId xmlns:a16="http://schemas.microsoft.com/office/drawing/2014/main" val="410271526"/>
                  </a:ext>
                </a:extLst>
              </a:tr>
            </a:tbl>
          </a:graphicData>
        </a:graphic>
      </p:graphicFrame>
    </p:spTree>
    <p:extLst>
      <p:ext uri="{BB962C8B-B14F-4D97-AF65-F5344CB8AC3E}">
        <p14:creationId xmlns:p14="http://schemas.microsoft.com/office/powerpoint/2010/main" val="19289651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2B561EB-68C7-4F4C-98CB-864C14F570A5}"/>
              </a:ext>
            </a:extLst>
          </p:cNvPr>
          <p:cNvSpPr>
            <a:spLocks noGrp="1"/>
          </p:cNvSpPr>
          <p:nvPr>
            <p:ph type="sldNum" idx="12"/>
          </p:nvPr>
        </p:nvSpPr>
        <p:spPr/>
        <p:txBody>
          <a:bodyPr/>
          <a:lstStyle/>
          <a:p>
            <a:pPr defTabSz="457200">
              <a:defRPr/>
            </a:pPr>
            <a:fld id="{00000000-1234-1234-1234-123412341234}" type="slidenum">
              <a:rPr lang="en" sz="1600" b="1">
                <a:solidFill>
                  <a:srgbClr val="0091EA"/>
                </a:solidFill>
                <a:latin typeface="Times New Roman" panose="02020603050405020304" pitchFamily="18" charset="0"/>
                <a:cs typeface="Times New Roman" panose="02020603050405020304" pitchFamily="18" charset="0"/>
                <a:sym typeface="Source Sans Pro"/>
              </a:rPr>
              <a:pPr defTabSz="457200">
                <a:defRPr/>
              </a:pPr>
              <a:t>24</a:t>
            </a:fld>
            <a:endParaRPr lang="en" sz="1600" b="1" dirty="0">
              <a:solidFill>
                <a:srgbClr val="0091EA"/>
              </a:solidFill>
              <a:latin typeface="Times New Roman" panose="02020603050405020304" pitchFamily="18" charset="0"/>
              <a:cs typeface="Times New Roman" panose="02020603050405020304" pitchFamily="18" charset="0"/>
              <a:sym typeface="Source Sans Pro"/>
            </a:endParaRPr>
          </a:p>
        </p:txBody>
      </p:sp>
      <p:grpSp>
        <p:nvGrpSpPr>
          <p:cNvPr id="5" name="Group 4">
            <a:extLst>
              <a:ext uri="{FF2B5EF4-FFF2-40B4-BE49-F238E27FC236}">
                <a16:creationId xmlns:a16="http://schemas.microsoft.com/office/drawing/2014/main" id="{F7F81341-487C-6163-9814-D3C61691D7C5}"/>
              </a:ext>
            </a:extLst>
          </p:cNvPr>
          <p:cNvGrpSpPr/>
          <p:nvPr/>
        </p:nvGrpSpPr>
        <p:grpSpPr>
          <a:xfrm>
            <a:off x="1563968" y="401658"/>
            <a:ext cx="6442505" cy="477055"/>
            <a:chOff x="1127073" y="341130"/>
            <a:chExt cx="6442505" cy="477055"/>
          </a:xfrm>
        </p:grpSpPr>
        <p:grpSp>
          <p:nvGrpSpPr>
            <p:cNvPr id="6" name="Group 5">
              <a:extLst>
                <a:ext uri="{FF2B5EF4-FFF2-40B4-BE49-F238E27FC236}">
                  <a16:creationId xmlns:a16="http://schemas.microsoft.com/office/drawing/2014/main" id="{72B5D54C-BC1A-BA63-DB2F-6510140FDDE0}"/>
                </a:ext>
              </a:extLst>
            </p:cNvPr>
            <p:cNvGrpSpPr/>
            <p:nvPr/>
          </p:nvGrpSpPr>
          <p:grpSpPr>
            <a:xfrm>
              <a:off x="1127073" y="352695"/>
              <a:ext cx="6442505" cy="465490"/>
              <a:chOff x="2520298" y="1382109"/>
              <a:chExt cx="6408568" cy="465490"/>
            </a:xfrm>
          </p:grpSpPr>
          <p:sp>
            <p:nvSpPr>
              <p:cNvPr id="11" name="Rectangle 10">
                <a:extLst>
                  <a:ext uri="{FF2B5EF4-FFF2-40B4-BE49-F238E27FC236}">
                    <a16:creationId xmlns:a16="http://schemas.microsoft.com/office/drawing/2014/main" id="{5EFC1D94-72F6-5376-A485-33BDF42C5E52}"/>
                  </a:ext>
                </a:extLst>
              </p:cNvPr>
              <p:cNvSpPr/>
              <p:nvPr/>
            </p:nvSpPr>
            <p:spPr bwMode="auto">
              <a:xfrm>
                <a:off x="2520298" y="1382110"/>
                <a:ext cx="5920888" cy="465489"/>
              </a:xfrm>
              <a:prstGeom prst="rect">
                <a:avLst/>
              </a:prstGeom>
              <a:gradFill flip="none" rotWithShape="1">
                <a:gsLst>
                  <a:gs pos="10000">
                    <a:srgbClr val="0070C0"/>
                  </a:gs>
                  <a:gs pos="50000">
                    <a:srgbClr val="0070C0"/>
                  </a:gs>
                  <a:gs pos="100000">
                    <a:srgbClr val="0070C0"/>
                  </a:gs>
                </a:gsLst>
                <a:lin ang="0" scaled="1"/>
                <a:tileRect/>
              </a:gra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dirty="0">
                  <a:latin typeface="Times New Roman" panose="02020603050405020304" pitchFamily="18" charset="0"/>
                  <a:cs typeface="Times New Roman" panose="02020603050405020304" pitchFamily="18" charset="0"/>
                </a:endParaRPr>
              </a:p>
            </p:txBody>
          </p:sp>
          <p:sp>
            <p:nvSpPr>
              <p:cNvPr id="17" name="Flowchart: Delay 16">
                <a:extLst>
                  <a:ext uri="{FF2B5EF4-FFF2-40B4-BE49-F238E27FC236}">
                    <a16:creationId xmlns:a16="http://schemas.microsoft.com/office/drawing/2014/main" id="{22D88E42-D97A-6F33-AF48-59B02AC30F3A}"/>
                  </a:ext>
                </a:extLst>
              </p:cNvPr>
              <p:cNvSpPr/>
              <p:nvPr/>
            </p:nvSpPr>
            <p:spPr>
              <a:xfrm>
                <a:off x="8441186" y="1382109"/>
                <a:ext cx="487680" cy="465489"/>
              </a:xfrm>
              <a:prstGeom prst="flowChartDelay">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Times New Roman" panose="02020603050405020304" pitchFamily="18" charset="0"/>
                  <a:cs typeface="Times New Roman" panose="02020603050405020304" pitchFamily="18" charset="0"/>
                </a:endParaRPr>
              </a:p>
            </p:txBody>
          </p:sp>
        </p:grpSp>
        <p:sp>
          <p:nvSpPr>
            <p:cNvPr id="7" name="TextBox 6">
              <a:extLst>
                <a:ext uri="{FF2B5EF4-FFF2-40B4-BE49-F238E27FC236}">
                  <a16:creationId xmlns:a16="http://schemas.microsoft.com/office/drawing/2014/main" id="{286A291A-548C-299B-4689-726487ADE1B2}"/>
                </a:ext>
              </a:extLst>
            </p:cNvPr>
            <p:cNvSpPr txBox="1"/>
            <p:nvPr/>
          </p:nvSpPr>
          <p:spPr>
            <a:xfrm>
              <a:off x="1589956" y="341130"/>
              <a:ext cx="4341091" cy="461665"/>
            </a:xfrm>
            <a:prstGeom prst="rect">
              <a:avLst/>
            </a:prstGeom>
            <a:noFill/>
          </p:spPr>
          <p:txBody>
            <a:bodyPr wrap="square" anchor="ctr">
              <a:spAutoFit/>
            </a:bodyPr>
            <a:lstStyle/>
            <a:p>
              <a:pPr>
                <a:defRPr/>
              </a:pPr>
              <a:r>
                <a:rPr lang="en-US" sz="2400" b="1" dirty="0" err="1">
                  <a:solidFill>
                    <a:schemeClr val="bg1"/>
                  </a:solidFill>
                  <a:latin typeface="Times New Roman" panose="02020603050405020304" pitchFamily="18" charset="0"/>
                  <a:cs typeface="Times New Roman" panose="02020603050405020304" pitchFamily="18" charset="0"/>
                </a:rPr>
                <a:t>Hạn</a:t>
              </a:r>
              <a:r>
                <a:rPr lang="en-US" sz="2400" b="1" dirty="0">
                  <a:solidFill>
                    <a:schemeClr val="bg1"/>
                  </a:solidFill>
                  <a:latin typeface="Times New Roman" panose="02020603050405020304" pitchFamily="18" charset="0"/>
                  <a:cs typeface="Times New Roman" panose="02020603050405020304" pitchFamily="18" charset="0"/>
                </a:rPr>
                <a:t> </a:t>
              </a:r>
              <a:r>
                <a:rPr lang="en-US" sz="2400" b="1" dirty="0" err="1">
                  <a:solidFill>
                    <a:schemeClr val="bg1"/>
                  </a:solidFill>
                  <a:latin typeface="Times New Roman" panose="02020603050405020304" pitchFamily="18" charset="0"/>
                  <a:cs typeface="Times New Roman" panose="02020603050405020304" pitchFamily="18" charset="0"/>
                </a:rPr>
                <a:t>chế</a:t>
              </a:r>
              <a:endParaRPr lang="en-US" sz="2400" b="1" dirty="0">
                <a:solidFill>
                  <a:schemeClr val="bg1"/>
                </a:solidFill>
                <a:latin typeface="Times New Roman" panose="02020603050405020304" pitchFamily="18" charset="0"/>
                <a:cs typeface="Times New Roman" panose="02020603050405020304" pitchFamily="18" charset="0"/>
              </a:endParaRPr>
            </a:p>
          </p:txBody>
        </p:sp>
      </p:grpSp>
      <p:pic>
        <p:nvPicPr>
          <p:cNvPr id="18" name="Picture 12">
            <a:extLst>
              <a:ext uri="{FF2B5EF4-FFF2-40B4-BE49-F238E27FC236}">
                <a16:creationId xmlns:a16="http://schemas.microsoft.com/office/drawing/2014/main" id="{642A1509-1315-5E84-EE42-467540F20BDE}"/>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8883" y="68224"/>
            <a:ext cx="1098258" cy="11203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a:extLst>
              <a:ext uri="{FF2B5EF4-FFF2-40B4-BE49-F238E27FC236}">
                <a16:creationId xmlns:a16="http://schemas.microsoft.com/office/drawing/2014/main" id="{10D4B710-0B80-2758-F33B-A61EEA2C68C4}"/>
              </a:ext>
            </a:extLst>
          </p:cNvPr>
          <p:cNvSpPr txBox="1"/>
          <p:nvPr/>
        </p:nvSpPr>
        <p:spPr>
          <a:xfrm>
            <a:off x="1213024" y="1873367"/>
            <a:ext cx="9765952" cy="2964914"/>
          </a:xfrm>
          <a:prstGeom prst="rect">
            <a:avLst/>
          </a:prstGeom>
          <a:noFill/>
        </p:spPr>
        <p:txBody>
          <a:bodyPr wrap="square" rtlCol="0">
            <a:spAutoFit/>
          </a:bodyPr>
          <a:lstStyle/>
          <a:p>
            <a:pPr marL="342900" marR="0" lvl="0" indent="-342900">
              <a:lnSpc>
                <a:spcPct val="150000"/>
              </a:lnSpc>
              <a:spcBef>
                <a:spcPts val="0"/>
              </a:spcBef>
              <a:spcAft>
                <a:spcPts val="0"/>
              </a:spcAft>
              <a:buFont typeface="Symbol" panose="05050102010706020507" pitchFamily="18" charset="2"/>
              <a:buChar char=""/>
            </a:pPr>
            <a:r>
              <a:rPr lang="vi-VN" sz="1800" dirty="0">
                <a:effectLst/>
                <a:latin typeface="+mj-lt"/>
                <a:ea typeface="Calibri" panose="020F0502020204030204" pitchFamily="34" charset="0"/>
                <a:cs typeface="Times New Roman" panose="02020603050405020304" pitchFamily="18" charset="0"/>
              </a:rPr>
              <a:t>Thời gian cập nhật dữ liệu lên Web App trải qua nhiều bước truy vấn và phản hồi nên có trễ.</a:t>
            </a:r>
            <a:endParaRPr lang="en-US" sz="1800" dirty="0">
              <a:effectLst/>
              <a:latin typeface="+mj-lt"/>
              <a:ea typeface="Calibri" panose="020F0502020204030204" pitchFamily="34" charset="0"/>
              <a:cs typeface="Times New Roman" panose="02020603050405020304" pitchFamily="18" charset="0"/>
            </a:endParaRPr>
          </a:p>
          <a:p>
            <a:pPr marL="342900" marR="0" lvl="0" indent="-342900">
              <a:lnSpc>
                <a:spcPct val="150000"/>
              </a:lnSpc>
              <a:spcBef>
                <a:spcPts val="0"/>
              </a:spcBef>
              <a:spcAft>
                <a:spcPts val="0"/>
              </a:spcAft>
              <a:buFont typeface="Symbol" panose="05050102010706020507" pitchFamily="18" charset="2"/>
              <a:buChar char=""/>
            </a:pPr>
            <a:r>
              <a:rPr lang="vi-VN" sz="1800" dirty="0">
                <a:effectLst/>
                <a:latin typeface="+mj-lt"/>
                <a:ea typeface="Calibri" panose="020F0502020204030204" pitchFamily="34" charset="0"/>
                <a:cs typeface="Times New Roman" panose="02020603050405020304" pitchFamily="18" charset="0"/>
              </a:rPr>
              <a:t>Chưa đưa ra được cảnh báo cho người sử dụng khi robot vận hành lỗi.</a:t>
            </a:r>
            <a:endParaRPr lang="en-US" sz="1800" dirty="0">
              <a:effectLst/>
              <a:latin typeface="+mj-lt"/>
              <a:ea typeface="Calibri" panose="020F0502020204030204" pitchFamily="34" charset="0"/>
              <a:cs typeface="Times New Roman" panose="02020603050405020304" pitchFamily="18" charset="0"/>
            </a:endParaRPr>
          </a:p>
          <a:p>
            <a:pPr marL="342900" marR="0" lvl="0" indent="-342900">
              <a:lnSpc>
                <a:spcPct val="150000"/>
              </a:lnSpc>
              <a:spcBef>
                <a:spcPts val="0"/>
              </a:spcBef>
              <a:spcAft>
                <a:spcPts val="0"/>
              </a:spcAft>
              <a:buFont typeface="Symbol" panose="05050102010706020507" pitchFamily="18" charset="2"/>
              <a:buChar char=""/>
            </a:pPr>
            <a:r>
              <a:rPr lang="vi-VN" sz="1800" dirty="0">
                <a:effectLst/>
                <a:latin typeface="+mj-lt"/>
                <a:ea typeface="Calibri" panose="020F0502020204030204" pitchFamily="34" charset="0"/>
                <a:cs typeface="Times New Roman" panose="02020603050405020304" pitchFamily="18" charset="0"/>
              </a:rPr>
              <a:t>Hệ thống chỉ có thể lập lịch hoạt động cho robot những nhiệm vụ được lập trình sẵn, chứ không có khả năng điều khiển và viết chương trình cho robot hoạt động.</a:t>
            </a:r>
            <a:endParaRPr lang="en-US" sz="1800" dirty="0">
              <a:effectLst/>
              <a:latin typeface="+mj-lt"/>
              <a:ea typeface="Calibri" panose="020F0502020204030204" pitchFamily="34" charset="0"/>
              <a:cs typeface="Times New Roman" panose="02020603050405020304" pitchFamily="18" charset="0"/>
            </a:endParaRPr>
          </a:p>
          <a:p>
            <a:pPr marL="342900" marR="0" lvl="0" indent="-342900">
              <a:lnSpc>
                <a:spcPct val="150000"/>
              </a:lnSpc>
              <a:spcBef>
                <a:spcPts val="0"/>
              </a:spcBef>
              <a:spcAft>
                <a:spcPts val="800"/>
              </a:spcAft>
              <a:buFont typeface="Symbol" panose="05050102010706020507" pitchFamily="18" charset="2"/>
              <a:buChar char=""/>
            </a:pPr>
            <a:r>
              <a:rPr lang="vi-VN" sz="1800" dirty="0">
                <a:effectLst/>
                <a:latin typeface="+mj-lt"/>
                <a:ea typeface="Calibri" panose="020F0502020204030204" pitchFamily="34" charset="0"/>
                <a:cs typeface="Times New Roman" panose="02020603050405020304" pitchFamily="18" charset="0"/>
              </a:rPr>
              <a:t>Chưa hoạch định được quỹ đạo LSPB cho cánh tay robot ba bậc mô hình thật , hiện tại chỉ hoạch định được cho mô hình mô phỏng.</a:t>
            </a:r>
            <a:endParaRPr lang="en-US" sz="1800" dirty="0">
              <a:effectLst/>
              <a:latin typeface="+mj-lt"/>
              <a:ea typeface="Calibri" panose="020F0502020204030204" pitchFamily="34" charset="0"/>
              <a:cs typeface="Times New Roman" panose="02020603050405020304" pitchFamily="18" charset="0"/>
            </a:endParaRPr>
          </a:p>
          <a:p>
            <a:endParaRPr lang="en-US" dirty="0">
              <a:latin typeface="+mj-lt"/>
            </a:endParaRPr>
          </a:p>
        </p:txBody>
      </p:sp>
    </p:spTree>
    <p:extLst>
      <p:ext uri="{BB962C8B-B14F-4D97-AF65-F5344CB8AC3E}">
        <p14:creationId xmlns:p14="http://schemas.microsoft.com/office/powerpoint/2010/main" val="7736472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2B561EB-68C7-4F4C-98CB-864C14F570A5}"/>
              </a:ext>
            </a:extLst>
          </p:cNvPr>
          <p:cNvSpPr>
            <a:spLocks noGrp="1"/>
          </p:cNvSpPr>
          <p:nvPr>
            <p:ph type="sldNum" idx="12"/>
          </p:nvPr>
        </p:nvSpPr>
        <p:spPr/>
        <p:txBody>
          <a:bodyPr/>
          <a:lstStyle/>
          <a:p>
            <a:pPr defTabSz="457200">
              <a:defRPr/>
            </a:pPr>
            <a:fld id="{00000000-1234-1234-1234-123412341234}" type="slidenum">
              <a:rPr lang="en" sz="1600" b="1">
                <a:solidFill>
                  <a:srgbClr val="0091EA"/>
                </a:solidFill>
                <a:latin typeface="Times New Roman" panose="02020603050405020304" pitchFamily="18" charset="0"/>
                <a:cs typeface="Times New Roman" panose="02020603050405020304" pitchFamily="18" charset="0"/>
                <a:sym typeface="Source Sans Pro"/>
              </a:rPr>
              <a:pPr defTabSz="457200">
                <a:defRPr/>
              </a:pPr>
              <a:t>25</a:t>
            </a:fld>
            <a:endParaRPr lang="en" sz="1600" b="1" dirty="0">
              <a:solidFill>
                <a:srgbClr val="0091EA"/>
              </a:solidFill>
              <a:latin typeface="Times New Roman" panose="02020603050405020304" pitchFamily="18" charset="0"/>
              <a:cs typeface="Times New Roman" panose="02020603050405020304" pitchFamily="18" charset="0"/>
              <a:sym typeface="Source Sans Pro"/>
            </a:endParaRPr>
          </a:p>
        </p:txBody>
      </p:sp>
      <p:grpSp>
        <p:nvGrpSpPr>
          <p:cNvPr id="5" name="Group 4">
            <a:extLst>
              <a:ext uri="{FF2B5EF4-FFF2-40B4-BE49-F238E27FC236}">
                <a16:creationId xmlns:a16="http://schemas.microsoft.com/office/drawing/2014/main" id="{F7F81341-487C-6163-9814-D3C61691D7C5}"/>
              </a:ext>
            </a:extLst>
          </p:cNvPr>
          <p:cNvGrpSpPr/>
          <p:nvPr/>
        </p:nvGrpSpPr>
        <p:grpSpPr>
          <a:xfrm>
            <a:off x="1563968" y="401658"/>
            <a:ext cx="6442505" cy="477055"/>
            <a:chOff x="1127073" y="341130"/>
            <a:chExt cx="6442505" cy="477055"/>
          </a:xfrm>
        </p:grpSpPr>
        <p:grpSp>
          <p:nvGrpSpPr>
            <p:cNvPr id="6" name="Group 5">
              <a:extLst>
                <a:ext uri="{FF2B5EF4-FFF2-40B4-BE49-F238E27FC236}">
                  <a16:creationId xmlns:a16="http://schemas.microsoft.com/office/drawing/2014/main" id="{72B5D54C-BC1A-BA63-DB2F-6510140FDDE0}"/>
                </a:ext>
              </a:extLst>
            </p:cNvPr>
            <p:cNvGrpSpPr/>
            <p:nvPr/>
          </p:nvGrpSpPr>
          <p:grpSpPr>
            <a:xfrm>
              <a:off x="1127073" y="352695"/>
              <a:ext cx="6442505" cy="465490"/>
              <a:chOff x="2520298" y="1382109"/>
              <a:chExt cx="6408568" cy="465490"/>
            </a:xfrm>
          </p:grpSpPr>
          <p:sp>
            <p:nvSpPr>
              <p:cNvPr id="11" name="Rectangle 10">
                <a:extLst>
                  <a:ext uri="{FF2B5EF4-FFF2-40B4-BE49-F238E27FC236}">
                    <a16:creationId xmlns:a16="http://schemas.microsoft.com/office/drawing/2014/main" id="{5EFC1D94-72F6-5376-A485-33BDF42C5E52}"/>
                  </a:ext>
                </a:extLst>
              </p:cNvPr>
              <p:cNvSpPr/>
              <p:nvPr/>
            </p:nvSpPr>
            <p:spPr bwMode="auto">
              <a:xfrm>
                <a:off x="2520298" y="1382110"/>
                <a:ext cx="5920888" cy="465489"/>
              </a:xfrm>
              <a:prstGeom prst="rect">
                <a:avLst/>
              </a:prstGeom>
              <a:gradFill flip="none" rotWithShape="1">
                <a:gsLst>
                  <a:gs pos="10000">
                    <a:srgbClr val="0070C0"/>
                  </a:gs>
                  <a:gs pos="50000">
                    <a:srgbClr val="0070C0"/>
                  </a:gs>
                  <a:gs pos="100000">
                    <a:srgbClr val="0070C0"/>
                  </a:gs>
                </a:gsLst>
                <a:lin ang="0" scaled="1"/>
                <a:tileRect/>
              </a:gra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dirty="0">
                  <a:latin typeface="Times New Roman" panose="02020603050405020304" pitchFamily="18" charset="0"/>
                  <a:cs typeface="Times New Roman" panose="02020603050405020304" pitchFamily="18" charset="0"/>
                </a:endParaRPr>
              </a:p>
            </p:txBody>
          </p:sp>
          <p:sp>
            <p:nvSpPr>
              <p:cNvPr id="17" name="Flowchart: Delay 16">
                <a:extLst>
                  <a:ext uri="{FF2B5EF4-FFF2-40B4-BE49-F238E27FC236}">
                    <a16:creationId xmlns:a16="http://schemas.microsoft.com/office/drawing/2014/main" id="{22D88E42-D97A-6F33-AF48-59B02AC30F3A}"/>
                  </a:ext>
                </a:extLst>
              </p:cNvPr>
              <p:cNvSpPr/>
              <p:nvPr/>
            </p:nvSpPr>
            <p:spPr>
              <a:xfrm>
                <a:off x="8441186" y="1382109"/>
                <a:ext cx="487680" cy="465489"/>
              </a:xfrm>
              <a:prstGeom prst="flowChartDelay">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Times New Roman" panose="02020603050405020304" pitchFamily="18" charset="0"/>
                  <a:cs typeface="Times New Roman" panose="02020603050405020304" pitchFamily="18" charset="0"/>
                </a:endParaRPr>
              </a:p>
            </p:txBody>
          </p:sp>
        </p:grpSp>
        <p:sp>
          <p:nvSpPr>
            <p:cNvPr id="7" name="TextBox 6">
              <a:extLst>
                <a:ext uri="{FF2B5EF4-FFF2-40B4-BE49-F238E27FC236}">
                  <a16:creationId xmlns:a16="http://schemas.microsoft.com/office/drawing/2014/main" id="{286A291A-548C-299B-4689-726487ADE1B2}"/>
                </a:ext>
              </a:extLst>
            </p:cNvPr>
            <p:cNvSpPr txBox="1"/>
            <p:nvPr/>
          </p:nvSpPr>
          <p:spPr>
            <a:xfrm>
              <a:off x="1589956" y="341130"/>
              <a:ext cx="4341091" cy="461665"/>
            </a:xfrm>
            <a:prstGeom prst="rect">
              <a:avLst/>
            </a:prstGeom>
            <a:noFill/>
          </p:spPr>
          <p:txBody>
            <a:bodyPr wrap="square" anchor="ctr">
              <a:spAutoFit/>
            </a:bodyPr>
            <a:lstStyle/>
            <a:p>
              <a:pPr>
                <a:defRPr/>
              </a:pPr>
              <a:r>
                <a:rPr lang="en-US" sz="2400" b="1" dirty="0" err="1">
                  <a:solidFill>
                    <a:schemeClr val="bg1"/>
                  </a:solidFill>
                  <a:latin typeface="Times New Roman" panose="02020603050405020304" pitchFamily="18" charset="0"/>
                  <a:cs typeface="Times New Roman" panose="02020603050405020304" pitchFamily="18" charset="0"/>
                </a:rPr>
                <a:t>Hướng</a:t>
              </a:r>
              <a:r>
                <a:rPr lang="en-US" sz="2400" b="1" dirty="0">
                  <a:solidFill>
                    <a:schemeClr val="bg1"/>
                  </a:solidFill>
                  <a:latin typeface="Times New Roman" panose="02020603050405020304" pitchFamily="18" charset="0"/>
                  <a:cs typeface="Times New Roman" panose="02020603050405020304" pitchFamily="18" charset="0"/>
                </a:rPr>
                <a:t> </a:t>
              </a:r>
              <a:r>
                <a:rPr lang="en-US" sz="2400" b="1" dirty="0" err="1">
                  <a:solidFill>
                    <a:schemeClr val="bg1"/>
                  </a:solidFill>
                  <a:latin typeface="Times New Roman" panose="02020603050405020304" pitchFamily="18" charset="0"/>
                  <a:cs typeface="Times New Roman" panose="02020603050405020304" pitchFamily="18" charset="0"/>
                </a:rPr>
                <a:t>phát</a:t>
              </a:r>
              <a:r>
                <a:rPr lang="en-US" sz="2400" b="1" dirty="0">
                  <a:solidFill>
                    <a:schemeClr val="bg1"/>
                  </a:solidFill>
                  <a:latin typeface="Times New Roman" panose="02020603050405020304" pitchFamily="18" charset="0"/>
                  <a:cs typeface="Times New Roman" panose="02020603050405020304" pitchFamily="18" charset="0"/>
                </a:rPr>
                <a:t> </a:t>
              </a:r>
              <a:r>
                <a:rPr lang="en-US" sz="2400" b="1" dirty="0" err="1">
                  <a:solidFill>
                    <a:schemeClr val="bg1"/>
                  </a:solidFill>
                  <a:latin typeface="Times New Roman" panose="02020603050405020304" pitchFamily="18" charset="0"/>
                  <a:cs typeface="Times New Roman" panose="02020603050405020304" pitchFamily="18" charset="0"/>
                </a:rPr>
                <a:t>triển</a:t>
              </a:r>
              <a:endParaRPr lang="en-US" sz="2400" b="1" dirty="0">
                <a:solidFill>
                  <a:schemeClr val="bg1"/>
                </a:solidFill>
                <a:latin typeface="Times New Roman" panose="02020603050405020304" pitchFamily="18" charset="0"/>
                <a:cs typeface="Times New Roman" panose="02020603050405020304" pitchFamily="18" charset="0"/>
              </a:endParaRPr>
            </a:p>
          </p:txBody>
        </p:sp>
      </p:grpSp>
      <p:pic>
        <p:nvPicPr>
          <p:cNvPr id="18" name="Picture 12">
            <a:extLst>
              <a:ext uri="{FF2B5EF4-FFF2-40B4-BE49-F238E27FC236}">
                <a16:creationId xmlns:a16="http://schemas.microsoft.com/office/drawing/2014/main" id="{642A1509-1315-5E84-EE42-467540F20BDE}"/>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8883" y="68224"/>
            <a:ext cx="1098258" cy="11203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a:extLst>
              <a:ext uri="{FF2B5EF4-FFF2-40B4-BE49-F238E27FC236}">
                <a16:creationId xmlns:a16="http://schemas.microsoft.com/office/drawing/2014/main" id="{10D4B710-0B80-2758-F33B-A61EEA2C68C4}"/>
              </a:ext>
            </a:extLst>
          </p:cNvPr>
          <p:cNvSpPr txBox="1"/>
          <p:nvPr/>
        </p:nvSpPr>
        <p:spPr>
          <a:xfrm>
            <a:off x="1291401" y="1533595"/>
            <a:ext cx="9765952" cy="1294072"/>
          </a:xfrm>
          <a:prstGeom prst="rect">
            <a:avLst/>
          </a:prstGeom>
          <a:noFill/>
        </p:spPr>
        <p:txBody>
          <a:bodyPr wrap="square" rtlCol="0">
            <a:spAutoFit/>
          </a:bodyPr>
          <a:lstStyle/>
          <a:p>
            <a:pPr marL="342900" marR="0" lvl="0" indent="-342900">
              <a:lnSpc>
                <a:spcPct val="150000"/>
              </a:lnSpc>
              <a:spcBef>
                <a:spcPts val="0"/>
              </a:spcBef>
              <a:spcAft>
                <a:spcPts val="0"/>
              </a:spcAft>
              <a:buFont typeface="Symbol" panose="05050102010706020507" pitchFamily="18" charset="2"/>
              <a:buChar char=""/>
            </a:pP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Kết</a:t>
            </a:r>
            <a:r>
              <a:rPr lang="vi-VN" sz="1800" dirty="0">
                <a:effectLst/>
                <a:latin typeface="Times New Roman" panose="02020603050405020304" pitchFamily="18" charset="0"/>
                <a:ea typeface="Calibri" panose="020F0502020204030204" pitchFamily="34" charset="0"/>
                <a:cs typeface="Times New Roman" panose="02020603050405020304" pitchFamily="18" charset="0"/>
              </a:rPr>
              <a:t> nối và giám sát đồng thời được nhiều robot hơn.</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nSpc>
                <a:spcPct val="150000"/>
              </a:lnSpc>
              <a:spcBef>
                <a:spcPts val="0"/>
              </a:spcBef>
              <a:spcAft>
                <a:spcPts val="0"/>
              </a:spcAft>
              <a:buFont typeface="Symbol" panose="05050102010706020507" pitchFamily="18" charset="2"/>
              <a:buChar char=""/>
            </a:pPr>
            <a:r>
              <a:rPr lang="vi-VN" sz="1800" dirty="0">
                <a:effectLst/>
                <a:latin typeface="Times New Roman" panose="02020603050405020304" pitchFamily="18" charset="0"/>
                <a:ea typeface="Calibri" panose="020F0502020204030204" pitchFamily="34" charset="0"/>
                <a:cs typeface="Times New Roman" panose="02020603050405020304" pitchFamily="18" charset="0"/>
              </a:rPr>
              <a:t>Hoạch định quỹ đạo LSPB cho cánh tay robot mô hình thật, phát triển tính năng điều.</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nSpc>
                <a:spcPct val="150000"/>
              </a:lnSpc>
              <a:spcBef>
                <a:spcPts val="0"/>
              </a:spcBef>
              <a:spcAft>
                <a:spcPts val="800"/>
              </a:spcAft>
              <a:buFont typeface="Symbol" panose="05050102010706020507" pitchFamily="18" charset="2"/>
              <a:buChar char=""/>
            </a:pPr>
            <a:r>
              <a:rPr lang="vi-VN" sz="1800" dirty="0">
                <a:effectLst/>
                <a:latin typeface="Times New Roman" panose="02020603050405020304" pitchFamily="18" charset="0"/>
                <a:ea typeface="Calibri" panose="020F0502020204030204" pitchFamily="34" charset="0"/>
                <a:cs typeface="Times New Roman" panose="02020603050405020304" pitchFamily="18" charset="0"/>
              </a:rPr>
              <a:t>Tích hợp khả năng lập trình và điều khiển cho robot hoạt động theo ý muốn bằng phần mềm.</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2739704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E1990FE-A834-4706-9306-AE9918948165}"/>
              </a:ext>
            </a:extLst>
          </p:cNvPr>
          <p:cNvSpPr>
            <a:spLocks noGrp="1"/>
          </p:cNvSpPr>
          <p:nvPr>
            <p:ph type="sldNum" idx="12"/>
          </p:nvPr>
        </p:nvSpPr>
        <p:spPr/>
        <p:txBody>
          <a:bodyPr/>
          <a:lstStyle/>
          <a:p>
            <a:fld id="{00000000-1234-1234-1234-123412341234}" type="slidenum">
              <a:rPr lang="en" smtClean="0"/>
              <a:pPr/>
              <a:t>26</a:t>
            </a:fld>
            <a:endParaRPr lang="en"/>
          </a:p>
        </p:txBody>
      </p:sp>
      <p:pic>
        <p:nvPicPr>
          <p:cNvPr id="8" name="Picture 7">
            <a:extLst>
              <a:ext uri="{FF2B5EF4-FFF2-40B4-BE49-F238E27FC236}">
                <a16:creationId xmlns:a16="http://schemas.microsoft.com/office/drawing/2014/main" id="{5E2559FD-46CE-4B05-B99D-0DAABF4FB76C}"/>
              </a:ext>
            </a:extLst>
          </p:cNvPr>
          <p:cNvPicPr>
            <a:picLocks noChangeAspect="1"/>
          </p:cNvPicPr>
          <p:nvPr/>
        </p:nvPicPr>
        <p:blipFill>
          <a:blip r:embed="rId3"/>
          <a:stretch>
            <a:fillRect/>
          </a:stretch>
        </p:blipFill>
        <p:spPr>
          <a:xfrm>
            <a:off x="2288718" y="1252540"/>
            <a:ext cx="7614564" cy="4352921"/>
          </a:xfrm>
          <a:prstGeom prst="rect">
            <a:avLst/>
          </a:prstGeom>
        </p:spPr>
      </p:pic>
      <p:grpSp>
        <p:nvGrpSpPr>
          <p:cNvPr id="9" name="Group 8">
            <a:extLst>
              <a:ext uri="{FF2B5EF4-FFF2-40B4-BE49-F238E27FC236}">
                <a16:creationId xmlns:a16="http://schemas.microsoft.com/office/drawing/2014/main" id="{C9A5A59E-6165-4C86-8386-44ED853843BC}"/>
              </a:ext>
            </a:extLst>
          </p:cNvPr>
          <p:cNvGrpSpPr/>
          <p:nvPr/>
        </p:nvGrpSpPr>
        <p:grpSpPr>
          <a:xfrm>
            <a:off x="1524000" y="6751320"/>
            <a:ext cx="9144000" cy="106680"/>
            <a:chOff x="0" y="6105912"/>
            <a:chExt cx="9144000" cy="106680"/>
          </a:xfrm>
        </p:grpSpPr>
        <p:sp>
          <p:nvSpPr>
            <p:cNvPr id="10" name="Rectangle 9">
              <a:extLst>
                <a:ext uri="{FF2B5EF4-FFF2-40B4-BE49-F238E27FC236}">
                  <a16:creationId xmlns:a16="http://schemas.microsoft.com/office/drawing/2014/main" id="{17D8DD48-0C11-40E9-BDC1-568147BBFF3B}"/>
                </a:ext>
              </a:extLst>
            </p:cNvPr>
            <p:cNvSpPr/>
            <p:nvPr/>
          </p:nvSpPr>
          <p:spPr>
            <a:xfrm>
              <a:off x="0" y="6105912"/>
              <a:ext cx="899160" cy="106680"/>
            </a:xfrm>
            <a:prstGeom prst="rect">
              <a:avLst/>
            </a:prstGeom>
            <a:solidFill>
              <a:srgbClr val="7ECEFD"/>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solidFill>
                  <a:srgbClr val="7ECEFD"/>
                </a:solidFill>
              </a:endParaRPr>
            </a:p>
          </p:txBody>
        </p:sp>
        <p:sp>
          <p:nvSpPr>
            <p:cNvPr id="11" name="Rectangle 10">
              <a:extLst>
                <a:ext uri="{FF2B5EF4-FFF2-40B4-BE49-F238E27FC236}">
                  <a16:creationId xmlns:a16="http://schemas.microsoft.com/office/drawing/2014/main" id="{52D61A40-08A8-47BC-A751-9A17AA223AFB}"/>
                </a:ext>
              </a:extLst>
            </p:cNvPr>
            <p:cNvSpPr/>
            <p:nvPr/>
          </p:nvSpPr>
          <p:spPr>
            <a:xfrm>
              <a:off x="899160" y="6105912"/>
              <a:ext cx="6456680" cy="106680"/>
            </a:xfrm>
            <a:prstGeom prst="rect">
              <a:avLst/>
            </a:prstGeom>
            <a:solidFill>
              <a:srgbClr val="2185C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5D89CC64-5455-4E98-9288-FF27AFC7ED6B}"/>
                </a:ext>
              </a:extLst>
            </p:cNvPr>
            <p:cNvSpPr/>
            <p:nvPr/>
          </p:nvSpPr>
          <p:spPr>
            <a:xfrm>
              <a:off x="7355840" y="6105912"/>
              <a:ext cx="893445" cy="106680"/>
            </a:xfrm>
            <a:prstGeom prst="rect">
              <a:avLst/>
            </a:prstGeom>
            <a:solidFill>
              <a:srgbClr val="FF971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11D287E-6947-4CB3-AAC5-5EA91BEE9864}"/>
                </a:ext>
              </a:extLst>
            </p:cNvPr>
            <p:cNvSpPr/>
            <p:nvPr/>
          </p:nvSpPr>
          <p:spPr>
            <a:xfrm>
              <a:off x="8250555" y="6105912"/>
              <a:ext cx="893445" cy="106680"/>
            </a:xfrm>
            <a:prstGeom prst="rect">
              <a:avLst/>
            </a:prstGeom>
            <a:solidFill>
              <a:srgbClr val="F2025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6213222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2B561EB-68C7-4F4C-98CB-864C14F570A5}"/>
              </a:ext>
            </a:extLst>
          </p:cNvPr>
          <p:cNvSpPr>
            <a:spLocks noGrp="1"/>
          </p:cNvSpPr>
          <p:nvPr>
            <p:ph type="sldNum" idx="12"/>
          </p:nvPr>
        </p:nvSpPr>
        <p:spPr/>
        <p:txBody>
          <a:bodyPr/>
          <a:lstStyle/>
          <a:p>
            <a:pPr defTabSz="457200">
              <a:defRPr/>
            </a:pPr>
            <a:fld id="{00000000-1234-1234-1234-123412341234}" type="slidenum">
              <a:rPr lang="en" sz="1600" b="1">
                <a:solidFill>
                  <a:srgbClr val="0091EA"/>
                </a:solidFill>
                <a:latin typeface="Times New Roman" panose="02020603050405020304" pitchFamily="18" charset="0"/>
                <a:cs typeface="Times New Roman" panose="02020603050405020304" pitchFamily="18" charset="0"/>
                <a:sym typeface="Source Sans Pro"/>
              </a:rPr>
              <a:pPr defTabSz="457200">
                <a:defRPr/>
              </a:pPr>
              <a:t>27</a:t>
            </a:fld>
            <a:endParaRPr lang="en" sz="1600" b="1" dirty="0">
              <a:solidFill>
                <a:srgbClr val="0091EA"/>
              </a:solidFill>
              <a:latin typeface="Times New Roman" panose="02020603050405020304" pitchFamily="18" charset="0"/>
              <a:cs typeface="Times New Roman" panose="02020603050405020304" pitchFamily="18" charset="0"/>
              <a:sym typeface="Source Sans Pro"/>
            </a:endParaRPr>
          </a:p>
        </p:txBody>
      </p:sp>
      <p:grpSp>
        <p:nvGrpSpPr>
          <p:cNvPr id="5" name="Group 4">
            <a:extLst>
              <a:ext uri="{FF2B5EF4-FFF2-40B4-BE49-F238E27FC236}">
                <a16:creationId xmlns:a16="http://schemas.microsoft.com/office/drawing/2014/main" id="{F7F81341-487C-6163-9814-D3C61691D7C5}"/>
              </a:ext>
            </a:extLst>
          </p:cNvPr>
          <p:cNvGrpSpPr/>
          <p:nvPr/>
        </p:nvGrpSpPr>
        <p:grpSpPr>
          <a:xfrm>
            <a:off x="1563968" y="401658"/>
            <a:ext cx="6442505" cy="477055"/>
            <a:chOff x="1127073" y="341130"/>
            <a:chExt cx="6442505" cy="477055"/>
          </a:xfrm>
        </p:grpSpPr>
        <p:grpSp>
          <p:nvGrpSpPr>
            <p:cNvPr id="6" name="Group 5">
              <a:extLst>
                <a:ext uri="{FF2B5EF4-FFF2-40B4-BE49-F238E27FC236}">
                  <a16:creationId xmlns:a16="http://schemas.microsoft.com/office/drawing/2014/main" id="{72B5D54C-BC1A-BA63-DB2F-6510140FDDE0}"/>
                </a:ext>
              </a:extLst>
            </p:cNvPr>
            <p:cNvGrpSpPr/>
            <p:nvPr/>
          </p:nvGrpSpPr>
          <p:grpSpPr>
            <a:xfrm>
              <a:off x="1127073" y="352695"/>
              <a:ext cx="6442505" cy="465490"/>
              <a:chOff x="2520298" y="1382109"/>
              <a:chExt cx="6408568" cy="465490"/>
            </a:xfrm>
          </p:grpSpPr>
          <p:sp>
            <p:nvSpPr>
              <p:cNvPr id="11" name="Rectangle 10">
                <a:extLst>
                  <a:ext uri="{FF2B5EF4-FFF2-40B4-BE49-F238E27FC236}">
                    <a16:creationId xmlns:a16="http://schemas.microsoft.com/office/drawing/2014/main" id="{5EFC1D94-72F6-5376-A485-33BDF42C5E52}"/>
                  </a:ext>
                </a:extLst>
              </p:cNvPr>
              <p:cNvSpPr/>
              <p:nvPr/>
            </p:nvSpPr>
            <p:spPr bwMode="auto">
              <a:xfrm>
                <a:off x="2520298" y="1382110"/>
                <a:ext cx="5920888" cy="465489"/>
              </a:xfrm>
              <a:prstGeom prst="rect">
                <a:avLst/>
              </a:prstGeom>
              <a:gradFill flip="none" rotWithShape="1">
                <a:gsLst>
                  <a:gs pos="10000">
                    <a:srgbClr val="0070C0"/>
                  </a:gs>
                  <a:gs pos="50000">
                    <a:srgbClr val="0070C0"/>
                  </a:gs>
                  <a:gs pos="100000">
                    <a:srgbClr val="0070C0"/>
                  </a:gs>
                </a:gsLst>
                <a:lin ang="0" scaled="1"/>
                <a:tileRect/>
              </a:gra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dirty="0">
                  <a:latin typeface="Times New Roman" panose="02020603050405020304" pitchFamily="18" charset="0"/>
                  <a:cs typeface="Times New Roman" panose="02020603050405020304" pitchFamily="18" charset="0"/>
                </a:endParaRPr>
              </a:p>
            </p:txBody>
          </p:sp>
          <p:sp>
            <p:nvSpPr>
              <p:cNvPr id="17" name="Flowchart: Delay 16">
                <a:extLst>
                  <a:ext uri="{FF2B5EF4-FFF2-40B4-BE49-F238E27FC236}">
                    <a16:creationId xmlns:a16="http://schemas.microsoft.com/office/drawing/2014/main" id="{22D88E42-D97A-6F33-AF48-59B02AC30F3A}"/>
                  </a:ext>
                </a:extLst>
              </p:cNvPr>
              <p:cNvSpPr/>
              <p:nvPr/>
            </p:nvSpPr>
            <p:spPr>
              <a:xfrm>
                <a:off x="8441186" y="1382109"/>
                <a:ext cx="487680" cy="465489"/>
              </a:xfrm>
              <a:prstGeom prst="flowChartDelay">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Times New Roman" panose="02020603050405020304" pitchFamily="18" charset="0"/>
                  <a:cs typeface="Times New Roman" panose="02020603050405020304" pitchFamily="18" charset="0"/>
                </a:endParaRPr>
              </a:p>
            </p:txBody>
          </p:sp>
        </p:grpSp>
        <p:sp>
          <p:nvSpPr>
            <p:cNvPr id="7" name="TextBox 6">
              <a:extLst>
                <a:ext uri="{FF2B5EF4-FFF2-40B4-BE49-F238E27FC236}">
                  <a16:creationId xmlns:a16="http://schemas.microsoft.com/office/drawing/2014/main" id="{286A291A-548C-299B-4689-726487ADE1B2}"/>
                </a:ext>
              </a:extLst>
            </p:cNvPr>
            <p:cNvSpPr txBox="1"/>
            <p:nvPr/>
          </p:nvSpPr>
          <p:spPr>
            <a:xfrm>
              <a:off x="1589956" y="341130"/>
              <a:ext cx="4341091" cy="461665"/>
            </a:xfrm>
            <a:prstGeom prst="rect">
              <a:avLst/>
            </a:prstGeom>
            <a:noFill/>
          </p:spPr>
          <p:txBody>
            <a:bodyPr wrap="square" anchor="ctr">
              <a:spAutoFit/>
            </a:bodyPr>
            <a:lstStyle/>
            <a:p>
              <a:pPr>
                <a:defRPr/>
              </a:pPr>
              <a:r>
                <a:rPr lang="en-US" sz="2400" b="1" dirty="0" err="1">
                  <a:solidFill>
                    <a:schemeClr val="bg1"/>
                  </a:solidFill>
                  <a:latin typeface="Times New Roman" panose="02020603050405020304" pitchFamily="18" charset="0"/>
                  <a:cs typeface="Times New Roman" panose="02020603050405020304" pitchFamily="18" charset="0"/>
                </a:rPr>
                <a:t>Phụ</a:t>
              </a:r>
              <a:r>
                <a:rPr lang="en-US" sz="2400" b="1" dirty="0">
                  <a:solidFill>
                    <a:schemeClr val="bg1"/>
                  </a:solidFill>
                  <a:latin typeface="Times New Roman" panose="02020603050405020304" pitchFamily="18" charset="0"/>
                  <a:cs typeface="Times New Roman" panose="02020603050405020304" pitchFamily="18" charset="0"/>
                </a:rPr>
                <a:t> </a:t>
              </a:r>
              <a:r>
                <a:rPr lang="en-US" sz="2400" b="1" dirty="0" err="1">
                  <a:solidFill>
                    <a:schemeClr val="bg1"/>
                  </a:solidFill>
                  <a:latin typeface="Times New Roman" panose="02020603050405020304" pitchFamily="18" charset="0"/>
                  <a:cs typeface="Times New Roman" panose="02020603050405020304" pitchFamily="18" charset="0"/>
                </a:rPr>
                <a:t>lục</a:t>
              </a:r>
              <a:endParaRPr lang="en-US" sz="2400" b="1" dirty="0">
                <a:solidFill>
                  <a:schemeClr val="bg1"/>
                </a:solidFill>
                <a:latin typeface="Times New Roman" panose="02020603050405020304" pitchFamily="18" charset="0"/>
                <a:cs typeface="Times New Roman" panose="02020603050405020304" pitchFamily="18" charset="0"/>
              </a:endParaRPr>
            </a:p>
          </p:txBody>
        </p:sp>
      </p:grpSp>
      <p:pic>
        <p:nvPicPr>
          <p:cNvPr id="18" name="Picture 12">
            <a:extLst>
              <a:ext uri="{FF2B5EF4-FFF2-40B4-BE49-F238E27FC236}">
                <a16:creationId xmlns:a16="http://schemas.microsoft.com/office/drawing/2014/main" id="{642A1509-1315-5E84-EE42-467540F20BDE}"/>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8883" y="68224"/>
            <a:ext cx="1098258" cy="11203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a:extLst>
              <a:ext uri="{FF2B5EF4-FFF2-40B4-BE49-F238E27FC236}">
                <a16:creationId xmlns:a16="http://schemas.microsoft.com/office/drawing/2014/main" id="{DA5540EF-31B0-9BAA-953A-4803DEAD16C3}"/>
              </a:ext>
            </a:extLst>
          </p:cNvPr>
          <p:cNvPicPr>
            <a:picLocks noChangeAspect="1"/>
          </p:cNvPicPr>
          <p:nvPr/>
        </p:nvPicPr>
        <p:blipFill>
          <a:blip r:embed="rId3"/>
          <a:stretch>
            <a:fillRect/>
          </a:stretch>
        </p:blipFill>
        <p:spPr>
          <a:xfrm>
            <a:off x="1839485" y="2603863"/>
            <a:ext cx="8031174" cy="3521218"/>
          </a:xfrm>
          <a:prstGeom prst="rect">
            <a:avLst/>
          </a:prstGeom>
        </p:spPr>
      </p:pic>
      <p:sp>
        <p:nvSpPr>
          <p:cNvPr id="2" name="TextBox 1">
            <a:extLst>
              <a:ext uri="{FF2B5EF4-FFF2-40B4-BE49-F238E27FC236}">
                <a16:creationId xmlns:a16="http://schemas.microsoft.com/office/drawing/2014/main" id="{604A3DF6-5C11-B491-0DD9-53540AC1A7F2}"/>
              </a:ext>
            </a:extLst>
          </p:cNvPr>
          <p:cNvSpPr txBox="1"/>
          <p:nvPr/>
        </p:nvSpPr>
        <p:spPr>
          <a:xfrm>
            <a:off x="1291401" y="1404134"/>
            <a:ext cx="9765952" cy="873572"/>
          </a:xfrm>
          <a:prstGeom prst="rect">
            <a:avLst/>
          </a:prstGeom>
          <a:noFill/>
        </p:spPr>
        <p:txBody>
          <a:bodyPr wrap="square" rtlCol="0">
            <a:spAutoFit/>
          </a:bodyPr>
          <a:lstStyle/>
          <a:p>
            <a:pPr marL="342900" marR="0" lvl="0" indent="-342900">
              <a:lnSpc>
                <a:spcPct val="150000"/>
              </a:lnSpc>
              <a:spcBef>
                <a:spcPts val="0"/>
              </a:spcBef>
              <a:spcAft>
                <a:spcPts val="0"/>
              </a:spcAft>
              <a:buFont typeface="Symbol" panose="05050102010706020507" pitchFamily="18" charset="2"/>
              <a:buChar char=""/>
            </a:pPr>
            <a:r>
              <a:rPr lang="en-US" dirty="0" err="1">
                <a:latin typeface="Times New Roman" panose="02020603050405020304" pitchFamily="18" charset="0"/>
                <a:ea typeface="Calibri" panose="020F0502020204030204" pitchFamily="34" charset="0"/>
                <a:cs typeface="Times New Roman" panose="02020603050405020304" pitchFamily="18" charset="0"/>
              </a:rPr>
              <a:t>Đề</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tài</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được</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phát</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triển</a:t>
            </a:r>
            <a:r>
              <a:rPr lang="en-US" dirty="0">
                <a:latin typeface="Times New Roman" panose="02020603050405020304" pitchFamily="18" charset="0"/>
                <a:ea typeface="Calibri" panose="020F0502020204030204" pitchFamily="34" charset="0"/>
                <a:cs typeface="Times New Roman" panose="02020603050405020304" pitchFamily="18" charset="0"/>
              </a:rPr>
              <a:t> ban </a:t>
            </a:r>
            <a:r>
              <a:rPr lang="en-US" dirty="0" err="1">
                <a:latin typeface="Times New Roman" panose="02020603050405020304" pitchFamily="18" charset="0"/>
                <a:ea typeface="Calibri" panose="020F0502020204030204" pitchFamily="34" charset="0"/>
                <a:cs typeface="Times New Roman" panose="02020603050405020304" pitchFamily="18" charset="0"/>
              </a:rPr>
              <a:t>đầu</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a:latin typeface="Times New Roman" panose="02020603050405020304" pitchFamily="18" charset="0"/>
                <a:ea typeface="Calibri" panose="020F0502020204030204" pitchFamily="34" charset="0"/>
                <a:cs typeface="Times New Roman" panose="02020603050405020304" pitchFamily="18" charset="0"/>
                <a:hlinkClick r:id="rId4"/>
              </a:rPr>
              <a:t>A Multi Robot Platform based on OPC UA</a:t>
            </a:r>
            <a:r>
              <a:rPr lang="en-US" dirty="0">
                <a:latin typeface="Times New Roman" panose="02020603050405020304" pitchFamily="18" charset="0"/>
                <a:ea typeface="Calibri" panose="020F0502020204030204" pitchFamily="34" charset="0"/>
                <a:cs typeface="Times New Roman" panose="02020603050405020304" pitchFamily="18" charset="0"/>
              </a:rPr>
              <a:t>.</a:t>
            </a:r>
          </a:p>
          <a:p>
            <a:pPr marL="342900" marR="0" lvl="0" indent="-342900">
              <a:lnSpc>
                <a:spcPct val="150000"/>
              </a:lnSpc>
              <a:spcBef>
                <a:spcPts val="0"/>
              </a:spcBef>
              <a:spcAft>
                <a:spcPts val="0"/>
              </a:spcAft>
              <a:buFont typeface="Symbol" panose="05050102010706020507" pitchFamily="18" charset="2"/>
              <a:buChar char=""/>
            </a:pPr>
            <a:r>
              <a:rPr lang="en-US" dirty="0" err="1">
                <a:latin typeface="Times New Roman" panose="02020603050405020304" pitchFamily="18" charset="0"/>
                <a:ea typeface="Calibri" panose="020F0502020204030204" pitchFamily="34" charset="0"/>
                <a:cs typeface="Times New Roman" panose="02020603050405020304" pitchFamily="18" charset="0"/>
              </a:rPr>
              <a:t>Chức</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năng</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mô</a:t>
            </a:r>
            <a:r>
              <a:rPr lang="en-US" dirty="0">
                <a:latin typeface="Times New Roman" panose="02020603050405020304" pitchFamily="18" charset="0"/>
                <a:ea typeface="Calibri" panose="020F0502020204030204" pitchFamily="34" charset="0"/>
                <a:cs typeface="Times New Roman" panose="02020603050405020304" pitchFamily="18" charset="0"/>
              </a:rPr>
              <a:t> </a:t>
            </a:r>
            <a:r>
              <a:rPr lang="en-US" dirty="0" err="1">
                <a:latin typeface="Times New Roman" panose="02020603050405020304" pitchFamily="18" charset="0"/>
                <a:ea typeface="Calibri" panose="020F0502020204030204" pitchFamily="34" charset="0"/>
                <a:cs typeface="Times New Roman" panose="02020603050405020304" pitchFamily="18" charset="0"/>
              </a:rPr>
              <a:t>phỏng</a:t>
            </a:r>
            <a:r>
              <a:rPr lang="en-US" dirty="0">
                <a:latin typeface="Times New Roman" panose="02020603050405020304" pitchFamily="18" charset="0"/>
                <a:ea typeface="Calibri" panose="020F0502020204030204" pitchFamily="34" charset="0"/>
                <a:cs typeface="Times New Roman" panose="02020603050405020304" pitchFamily="18" charset="0"/>
              </a:rPr>
              <a:t> Robot online: </a:t>
            </a:r>
            <a:r>
              <a:rPr lang="en-US" dirty="0">
                <a:latin typeface="Times New Roman" panose="02020603050405020304" pitchFamily="18" charset="0"/>
                <a:ea typeface="Calibri" panose="020F0502020204030204" pitchFamily="34" charset="0"/>
                <a:cs typeface="Times New Roman" panose="02020603050405020304" pitchFamily="18" charset="0"/>
                <a:hlinkClick r:id="rId5"/>
              </a:rPr>
              <a:t>Video</a:t>
            </a:r>
            <a:r>
              <a:rPr lang="en-US" dirty="0">
                <a:latin typeface="Times New Roman" panose="02020603050405020304" pitchFamily="18" charset="0"/>
                <a:ea typeface="Calibri" panose="020F0502020204030204" pitchFamily="34" charset="0"/>
                <a:cs typeface="Times New Roman" panose="02020603050405020304" pitchFamily="18" charset="0"/>
              </a:rPr>
              <a:t>.</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691540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19CE11-E790-E020-CA4E-8853C6CE7BF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D063340-2C3C-580B-71C6-53C98297B160}"/>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1C1C7C82-6131-5A8E-F7F5-B5F937EBEFCF}"/>
              </a:ext>
            </a:extLst>
          </p:cNvPr>
          <p:cNvPicPr>
            <a:picLocks noChangeAspect="1"/>
          </p:cNvPicPr>
          <p:nvPr/>
        </p:nvPicPr>
        <p:blipFill>
          <a:blip r:embed="rId2"/>
          <a:stretch>
            <a:fillRect/>
          </a:stretch>
        </p:blipFill>
        <p:spPr>
          <a:xfrm>
            <a:off x="159026" y="0"/>
            <a:ext cx="11873948" cy="6858000"/>
          </a:xfrm>
          <a:prstGeom prst="rect">
            <a:avLst/>
          </a:prstGeom>
        </p:spPr>
      </p:pic>
    </p:spTree>
    <p:extLst>
      <p:ext uri="{BB962C8B-B14F-4D97-AF65-F5344CB8AC3E}">
        <p14:creationId xmlns:p14="http://schemas.microsoft.com/office/powerpoint/2010/main" val="38192950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Shape 111"/>
          <p:cNvSpPr txBox="1">
            <a:spLocks noGrp="1"/>
          </p:cNvSpPr>
          <p:nvPr>
            <p:ph type="ctrTitle"/>
          </p:nvPr>
        </p:nvSpPr>
        <p:spPr>
          <a:xfrm>
            <a:off x="2209800" y="2111123"/>
            <a:ext cx="7772400" cy="1546500"/>
          </a:xfrm>
          <a:prstGeom prst="rect">
            <a:avLst/>
          </a:prstGeom>
        </p:spPr>
        <p:txBody>
          <a:bodyPr spcFirstLastPara="1" vert="horz" wrap="square" lIns="91425" tIns="91425" rIns="91425" bIns="91425" rtlCol="0" anchor="b" anchorCtr="0">
            <a:noAutofit/>
          </a:bodyPr>
          <a:lstStyle/>
          <a:p>
            <a:pPr>
              <a:lnSpc>
                <a:spcPct val="150000"/>
              </a:lnSpc>
            </a:pPr>
            <a:r>
              <a:rPr lang="en-US" sz="7200" dirty="0">
                <a:solidFill>
                  <a:srgbClr val="7ECEFD"/>
                </a:solidFill>
                <a:latin typeface="Times New Roman" panose="02020603050405020304" pitchFamily="18" charset="0"/>
                <a:cs typeface="Times New Roman" panose="02020603050405020304" pitchFamily="18" charset="0"/>
              </a:rPr>
              <a:t>1</a:t>
            </a:r>
          </a:p>
          <a:p>
            <a:r>
              <a:rPr lang="en-US" sz="5000" dirty="0">
                <a:latin typeface="Times New Roman" panose="02020603050405020304" pitchFamily="18" charset="0"/>
                <a:cs typeface="Times New Roman" panose="02020603050405020304" pitchFamily="18" charset="0"/>
              </a:rPr>
              <a:t>GIỚI THIỆU ĐỀ TÀI</a:t>
            </a:r>
          </a:p>
        </p:txBody>
      </p:sp>
      <p:sp>
        <p:nvSpPr>
          <p:cNvPr id="10" name="Shape 113">
            <a:extLst>
              <a:ext uri="{FF2B5EF4-FFF2-40B4-BE49-F238E27FC236}">
                <a16:creationId xmlns:a16="http://schemas.microsoft.com/office/drawing/2014/main" id="{72F0EFD6-AB51-42FF-A101-5ADBCA857614}"/>
              </a:ext>
            </a:extLst>
          </p:cNvPr>
          <p:cNvSpPr txBox="1">
            <a:spLocks noGrp="1"/>
          </p:cNvSpPr>
          <p:nvPr>
            <p:ph type="sldNum" idx="12"/>
          </p:nvPr>
        </p:nvSpPr>
        <p:spPr>
          <a:xfrm>
            <a:off x="1523875" y="6440375"/>
            <a:ext cx="9144000" cy="417900"/>
          </a:xfrm>
          <a:prstGeom prst="rect">
            <a:avLst/>
          </a:prstGeom>
        </p:spPr>
        <p:txBody>
          <a:bodyPr spcFirstLastPara="1" vert="horz" wrap="square" lIns="91425" tIns="91425" rIns="91425" bIns="91425" rtlCol="0" anchor="t" anchorCtr="0">
            <a:noAutofit/>
          </a:bodyPr>
          <a:lstStyle/>
          <a:p>
            <a:fld id="{00000000-1234-1234-1234-123412341234}" type="slidenum">
              <a:rPr lang="en" b="1">
                <a:solidFill>
                  <a:srgbClr val="2185C5"/>
                </a:solidFill>
                <a:latin typeface="Times New Roman" panose="02020603050405020304" pitchFamily="18" charset="0"/>
                <a:cs typeface="Times New Roman" panose="02020603050405020304" pitchFamily="18" charset="0"/>
              </a:rPr>
              <a:pPr/>
              <a:t>3</a:t>
            </a:fld>
            <a:endParaRPr b="1" dirty="0">
              <a:solidFill>
                <a:srgbClr val="2185C5"/>
              </a:solidFill>
              <a:latin typeface="Times New Roman" panose="02020603050405020304" pitchFamily="18" charset="0"/>
              <a:cs typeface="Times New Roman" panose="02020603050405020304" pitchFamily="18" charset="0"/>
            </a:endParaRPr>
          </a:p>
        </p:txBody>
      </p:sp>
      <p:grpSp>
        <p:nvGrpSpPr>
          <p:cNvPr id="11" name="Group 10">
            <a:extLst>
              <a:ext uri="{FF2B5EF4-FFF2-40B4-BE49-F238E27FC236}">
                <a16:creationId xmlns:a16="http://schemas.microsoft.com/office/drawing/2014/main" id="{DEA51EE2-D37B-4B9B-BBA2-92436AF3D934}"/>
              </a:ext>
            </a:extLst>
          </p:cNvPr>
          <p:cNvGrpSpPr/>
          <p:nvPr/>
        </p:nvGrpSpPr>
        <p:grpSpPr>
          <a:xfrm>
            <a:off x="4419600" y="5741802"/>
            <a:ext cx="6248400" cy="637713"/>
            <a:chOff x="3461989" y="1678305"/>
            <a:chExt cx="6358707" cy="1580117"/>
          </a:xfrm>
        </p:grpSpPr>
        <p:sp>
          <p:nvSpPr>
            <p:cNvPr id="12" name="Shape 252">
              <a:extLst>
                <a:ext uri="{FF2B5EF4-FFF2-40B4-BE49-F238E27FC236}">
                  <a16:creationId xmlns:a16="http://schemas.microsoft.com/office/drawing/2014/main" id="{5B5CA026-547B-497E-80D5-C4B6B8658FA8}"/>
                </a:ext>
              </a:extLst>
            </p:cNvPr>
            <p:cNvSpPr/>
            <p:nvPr/>
          </p:nvSpPr>
          <p:spPr>
            <a:xfrm>
              <a:off x="3461989" y="1678305"/>
              <a:ext cx="2036670" cy="1560374"/>
            </a:xfrm>
            <a:prstGeom prst="chevron">
              <a:avLst>
                <a:gd name="adj" fmla="val 50000"/>
              </a:avLst>
            </a:prstGeom>
            <a:solidFill>
              <a:srgbClr val="FF9715"/>
            </a:solidFill>
            <a:ln>
              <a:noFill/>
            </a:ln>
          </p:spPr>
          <p:txBody>
            <a:bodyPr spcFirstLastPara="1" wrap="square" lIns="91425" tIns="91425" rIns="91425" bIns="91425" anchor="ctr" anchorCtr="0">
              <a:noAutofit/>
            </a:bodyPr>
            <a:lstStyle/>
            <a:p>
              <a:pPr algn="ctr" defTabSz="457200">
                <a:buSzPts val="1100"/>
                <a:defRPr/>
              </a:pPr>
              <a:r>
                <a:rPr lang="en-US" sz="1500" i="1" dirty="0" err="1">
                  <a:solidFill>
                    <a:srgbClr val="FFFFFF"/>
                  </a:solidFill>
                  <a:latin typeface="Times New Roman" panose="02020603050405020304" pitchFamily="18" charset="0"/>
                  <a:ea typeface="Lato"/>
                  <a:cs typeface="Times New Roman" panose="02020603050405020304" pitchFamily="18" charset="0"/>
                  <a:sym typeface="Raleway"/>
                </a:rPr>
                <a:t>Phương</a:t>
              </a:r>
              <a:r>
                <a:rPr lang="en-US" sz="1500" i="1" dirty="0">
                  <a:solidFill>
                    <a:srgbClr val="FFFFFF"/>
                  </a:solidFill>
                  <a:latin typeface="Times New Roman" panose="02020603050405020304" pitchFamily="18" charset="0"/>
                  <a:ea typeface="Lato"/>
                  <a:cs typeface="Times New Roman" panose="02020603050405020304" pitchFamily="18" charset="0"/>
                  <a:sym typeface="Raleway"/>
                </a:rPr>
                <a:t> </a:t>
              </a:r>
              <a:r>
                <a:rPr lang="en-US" sz="1500" i="1" dirty="0" err="1">
                  <a:solidFill>
                    <a:srgbClr val="FFFFFF"/>
                  </a:solidFill>
                  <a:latin typeface="Times New Roman" panose="02020603050405020304" pitchFamily="18" charset="0"/>
                  <a:ea typeface="Lato"/>
                  <a:cs typeface="Times New Roman" panose="02020603050405020304" pitchFamily="18" charset="0"/>
                  <a:sym typeface="Raleway"/>
                </a:rPr>
                <a:t>pháp</a:t>
              </a:r>
              <a:r>
                <a:rPr lang="en-US" sz="1500" i="1" dirty="0">
                  <a:solidFill>
                    <a:srgbClr val="FFFFFF"/>
                  </a:solidFill>
                  <a:latin typeface="Times New Roman" panose="02020603050405020304" pitchFamily="18" charset="0"/>
                  <a:ea typeface="Lato"/>
                  <a:cs typeface="Times New Roman" panose="02020603050405020304" pitchFamily="18" charset="0"/>
                  <a:sym typeface="Raleway"/>
                </a:rPr>
                <a:t> </a:t>
              </a:r>
              <a:r>
                <a:rPr lang="en-US" sz="1500" i="1" dirty="0" err="1">
                  <a:solidFill>
                    <a:srgbClr val="FFFFFF"/>
                  </a:solidFill>
                  <a:latin typeface="Times New Roman" panose="02020603050405020304" pitchFamily="18" charset="0"/>
                  <a:ea typeface="Lato"/>
                  <a:cs typeface="Times New Roman" panose="02020603050405020304" pitchFamily="18" charset="0"/>
                  <a:sym typeface="Raleway"/>
                </a:rPr>
                <a:t>thực</a:t>
              </a:r>
              <a:r>
                <a:rPr lang="en-US" sz="1500" i="1" dirty="0">
                  <a:solidFill>
                    <a:srgbClr val="FFFFFF"/>
                  </a:solidFill>
                  <a:latin typeface="Times New Roman" panose="02020603050405020304" pitchFamily="18" charset="0"/>
                  <a:ea typeface="Lato"/>
                  <a:cs typeface="Times New Roman" panose="02020603050405020304" pitchFamily="18" charset="0"/>
                  <a:sym typeface="Raleway"/>
                </a:rPr>
                <a:t> </a:t>
              </a:r>
              <a:r>
                <a:rPr lang="en-US" sz="1500" i="1" dirty="0" err="1">
                  <a:solidFill>
                    <a:srgbClr val="FFFFFF"/>
                  </a:solidFill>
                  <a:latin typeface="Times New Roman" panose="02020603050405020304" pitchFamily="18" charset="0"/>
                  <a:ea typeface="Lato"/>
                  <a:cs typeface="Times New Roman" panose="02020603050405020304" pitchFamily="18" charset="0"/>
                  <a:sym typeface="Raleway"/>
                </a:rPr>
                <a:t>hiện</a:t>
              </a:r>
              <a:endParaRPr sz="1500" i="1" dirty="0">
                <a:solidFill>
                  <a:srgbClr val="FFFFFF"/>
                </a:solidFill>
                <a:latin typeface="Times New Roman" panose="02020603050405020304" pitchFamily="18" charset="0"/>
                <a:ea typeface="Lato"/>
                <a:cs typeface="Times New Roman" panose="02020603050405020304" pitchFamily="18" charset="0"/>
                <a:sym typeface="Lato"/>
              </a:endParaRPr>
            </a:p>
          </p:txBody>
        </p:sp>
        <p:sp>
          <p:nvSpPr>
            <p:cNvPr id="13" name="Shape 246">
              <a:extLst>
                <a:ext uri="{FF2B5EF4-FFF2-40B4-BE49-F238E27FC236}">
                  <a16:creationId xmlns:a16="http://schemas.microsoft.com/office/drawing/2014/main" id="{020C617D-8FCE-4C54-BC10-6898C2F08D35}"/>
                </a:ext>
              </a:extLst>
            </p:cNvPr>
            <p:cNvSpPr/>
            <p:nvPr/>
          </p:nvSpPr>
          <p:spPr>
            <a:xfrm>
              <a:off x="5321117" y="1696316"/>
              <a:ext cx="2349856" cy="1562106"/>
            </a:xfrm>
            <a:prstGeom prst="chevron">
              <a:avLst>
                <a:gd name="adj" fmla="val 50000"/>
              </a:avLst>
            </a:prstGeom>
            <a:solidFill>
              <a:srgbClr val="F20253"/>
            </a:solidFill>
            <a:ln>
              <a:noFill/>
            </a:ln>
          </p:spPr>
          <p:txBody>
            <a:bodyPr spcFirstLastPara="1" wrap="square" lIns="91425" tIns="91425" rIns="91425" bIns="91425" anchor="ctr" anchorCtr="0">
              <a:noAutofit/>
            </a:bodyPr>
            <a:lstStyle/>
            <a:p>
              <a:pPr algn="ctr" defTabSz="457200">
                <a:buSzPts val="1100"/>
                <a:defRPr/>
              </a:pPr>
              <a:r>
                <a:rPr lang="en-US" sz="1500" i="1" dirty="0" err="1">
                  <a:solidFill>
                    <a:srgbClr val="FFFFFF"/>
                  </a:solidFill>
                  <a:latin typeface="Times New Roman" panose="02020603050405020304" pitchFamily="18" charset="0"/>
                  <a:ea typeface="Raleway"/>
                  <a:cs typeface="Times New Roman" panose="02020603050405020304" pitchFamily="18" charset="0"/>
                  <a:sym typeface="Raleway"/>
                </a:rPr>
                <a:t>Kết</a:t>
              </a:r>
              <a:r>
                <a:rPr lang="en-US" sz="1500" i="1" dirty="0">
                  <a:solidFill>
                    <a:srgbClr val="FFFFFF"/>
                  </a:solidFill>
                  <a:latin typeface="Times New Roman" panose="02020603050405020304" pitchFamily="18" charset="0"/>
                  <a:ea typeface="Raleway"/>
                  <a:cs typeface="Times New Roman" panose="02020603050405020304" pitchFamily="18" charset="0"/>
                  <a:sym typeface="Raleway"/>
                </a:rPr>
                <a:t> </a:t>
              </a:r>
              <a:r>
                <a:rPr lang="en-US" sz="1500" i="1" dirty="0" err="1">
                  <a:solidFill>
                    <a:srgbClr val="FFFFFF"/>
                  </a:solidFill>
                  <a:latin typeface="Times New Roman" panose="02020603050405020304" pitchFamily="18" charset="0"/>
                  <a:ea typeface="Raleway"/>
                  <a:cs typeface="Times New Roman" panose="02020603050405020304" pitchFamily="18" charset="0"/>
                  <a:sym typeface="Raleway"/>
                </a:rPr>
                <a:t>quả</a:t>
              </a:r>
              <a:endParaRPr sz="1500" i="1" dirty="0">
                <a:solidFill>
                  <a:srgbClr val="FFFFFF"/>
                </a:solidFill>
                <a:latin typeface="Times New Roman" panose="02020603050405020304" pitchFamily="18" charset="0"/>
                <a:ea typeface="Lato"/>
                <a:cs typeface="Times New Roman" panose="02020603050405020304" pitchFamily="18" charset="0"/>
                <a:sym typeface="Lato"/>
              </a:endParaRPr>
            </a:p>
          </p:txBody>
        </p:sp>
        <p:sp>
          <p:nvSpPr>
            <p:cNvPr id="9" name="Shape 246">
              <a:extLst>
                <a:ext uri="{FF2B5EF4-FFF2-40B4-BE49-F238E27FC236}">
                  <a16:creationId xmlns:a16="http://schemas.microsoft.com/office/drawing/2014/main" id="{020C617D-8FCE-4C54-BC10-6898C2F08D35}"/>
                </a:ext>
              </a:extLst>
            </p:cNvPr>
            <p:cNvSpPr/>
            <p:nvPr/>
          </p:nvSpPr>
          <p:spPr>
            <a:xfrm>
              <a:off x="7470840" y="1678305"/>
              <a:ext cx="2349856" cy="1562106"/>
            </a:xfrm>
            <a:prstGeom prst="chevron">
              <a:avLst>
                <a:gd name="adj" fmla="val 50000"/>
              </a:avLst>
            </a:prstGeom>
            <a:solidFill>
              <a:srgbClr val="00B050"/>
            </a:solidFill>
            <a:ln>
              <a:noFill/>
            </a:ln>
          </p:spPr>
          <p:txBody>
            <a:bodyPr spcFirstLastPara="1" wrap="square" lIns="91425" tIns="91425" rIns="91425" bIns="91425" anchor="ctr" anchorCtr="0">
              <a:noAutofit/>
            </a:bodyPr>
            <a:lstStyle/>
            <a:p>
              <a:pPr algn="ctr" defTabSz="457200">
                <a:buSzPts val="1100"/>
                <a:defRPr/>
              </a:pPr>
              <a:r>
                <a:rPr lang="en-US" sz="1500" i="1" dirty="0" err="1">
                  <a:solidFill>
                    <a:srgbClr val="FFFFFF"/>
                  </a:solidFill>
                  <a:latin typeface="Times New Roman" panose="02020603050405020304" pitchFamily="18" charset="0"/>
                  <a:ea typeface="Lato"/>
                  <a:cs typeface="Times New Roman" panose="02020603050405020304" pitchFamily="18" charset="0"/>
                  <a:sym typeface="Raleway"/>
                </a:rPr>
                <a:t>Đánh</a:t>
              </a:r>
              <a:r>
                <a:rPr lang="en-US" sz="1500" i="1" dirty="0">
                  <a:solidFill>
                    <a:srgbClr val="FFFFFF"/>
                  </a:solidFill>
                  <a:latin typeface="Times New Roman" panose="02020603050405020304" pitchFamily="18" charset="0"/>
                  <a:ea typeface="Lato"/>
                  <a:cs typeface="Times New Roman" panose="02020603050405020304" pitchFamily="18" charset="0"/>
                  <a:sym typeface="Raleway"/>
                </a:rPr>
                <a:t> </a:t>
              </a:r>
              <a:r>
                <a:rPr lang="en-US" sz="1500" i="1" dirty="0" err="1">
                  <a:solidFill>
                    <a:srgbClr val="FFFFFF"/>
                  </a:solidFill>
                  <a:latin typeface="Times New Roman" panose="02020603050405020304" pitchFamily="18" charset="0"/>
                  <a:ea typeface="Lato"/>
                  <a:cs typeface="Times New Roman" panose="02020603050405020304" pitchFamily="18" charset="0"/>
                  <a:sym typeface="Raleway"/>
                </a:rPr>
                <a:t>giá</a:t>
              </a:r>
              <a:r>
                <a:rPr lang="en-US" sz="1500" i="1" dirty="0">
                  <a:solidFill>
                    <a:srgbClr val="FFFFFF"/>
                  </a:solidFill>
                  <a:latin typeface="Times New Roman" panose="02020603050405020304" pitchFamily="18" charset="0"/>
                  <a:ea typeface="Lato"/>
                  <a:cs typeface="Times New Roman" panose="02020603050405020304" pitchFamily="18" charset="0"/>
                  <a:sym typeface="Raleway"/>
                </a:rPr>
                <a:t> </a:t>
              </a:r>
              <a:r>
                <a:rPr lang="en-US" sz="1500" i="1" dirty="0" err="1">
                  <a:solidFill>
                    <a:srgbClr val="FFFFFF"/>
                  </a:solidFill>
                  <a:latin typeface="Times New Roman" panose="02020603050405020304" pitchFamily="18" charset="0"/>
                  <a:ea typeface="Lato"/>
                  <a:cs typeface="Times New Roman" panose="02020603050405020304" pitchFamily="18" charset="0"/>
                  <a:sym typeface="Raleway"/>
                </a:rPr>
                <a:t>và</a:t>
              </a:r>
              <a:r>
                <a:rPr lang="en-US" sz="1500" i="1" dirty="0">
                  <a:solidFill>
                    <a:srgbClr val="FFFFFF"/>
                  </a:solidFill>
                  <a:latin typeface="Times New Roman" panose="02020603050405020304" pitchFamily="18" charset="0"/>
                  <a:ea typeface="Lato"/>
                  <a:cs typeface="Times New Roman" panose="02020603050405020304" pitchFamily="18" charset="0"/>
                  <a:sym typeface="Raleway"/>
                </a:rPr>
                <a:t> </a:t>
              </a:r>
              <a:r>
                <a:rPr lang="en-US" sz="1500" i="1" dirty="0" err="1">
                  <a:solidFill>
                    <a:srgbClr val="FFFFFF"/>
                  </a:solidFill>
                  <a:latin typeface="Times New Roman" panose="02020603050405020304" pitchFamily="18" charset="0"/>
                  <a:ea typeface="Lato"/>
                  <a:cs typeface="Times New Roman" panose="02020603050405020304" pitchFamily="18" charset="0"/>
                  <a:sym typeface="Raleway"/>
                </a:rPr>
                <a:t>hướng</a:t>
              </a:r>
              <a:r>
                <a:rPr lang="en-US" sz="1500" i="1" dirty="0">
                  <a:solidFill>
                    <a:srgbClr val="FFFFFF"/>
                  </a:solidFill>
                  <a:latin typeface="Times New Roman" panose="02020603050405020304" pitchFamily="18" charset="0"/>
                  <a:ea typeface="Lato"/>
                  <a:cs typeface="Times New Roman" panose="02020603050405020304" pitchFamily="18" charset="0"/>
                  <a:sym typeface="Raleway"/>
                </a:rPr>
                <a:t> </a:t>
              </a:r>
              <a:r>
                <a:rPr lang="en-US" sz="1500" i="1" dirty="0" err="1">
                  <a:solidFill>
                    <a:srgbClr val="FFFFFF"/>
                  </a:solidFill>
                  <a:latin typeface="Times New Roman" panose="02020603050405020304" pitchFamily="18" charset="0"/>
                  <a:ea typeface="Lato"/>
                  <a:cs typeface="Times New Roman" panose="02020603050405020304" pitchFamily="18" charset="0"/>
                  <a:sym typeface="Raleway"/>
                </a:rPr>
                <a:t>phát</a:t>
              </a:r>
              <a:r>
                <a:rPr lang="en-US" sz="1500" i="1" dirty="0">
                  <a:solidFill>
                    <a:srgbClr val="FFFFFF"/>
                  </a:solidFill>
                  <a:latin typeface="Times New Roman" panose="02020603050405020304" pitchFamily="18" charset="0"/>
                  <a:ea typeface="Lato"/>
                  <a:cs typeface="Times New Roman" panose="02020603050405020304" pitchFamily="18" charset="0"/>
                  <a:sym typeface="Raleway"/>
                </a:rPr>
                <a:t> </a:t>
              </a:r>
              <a:r>
                <a:rPr lang="en-US" sz="1500" i="1" dirty="0" err="1">
                  <a:solidFill>
                    <a:srgbClr val="FFFFFF"/>
                  </a:solidFill>
                  <a:latin typeface="Times New Roman" panose="02020603050405020304" pitchFamily="18" charset="0"/>
                  <a:ea typeface="Lato"/>
                  <a:cs typeface="Times New Roman" panose="02020603050405020304" pitchFamily="18" charset="0"/>
                  <a:sym typeface="Raleway"/>
                </a:rPr>
                <a:t>triển</a:t>
              </a:r>
              <a:endParaRPr sz="1500" i="1" dirty="0">
                <a:solidFill>
                  <a:srgbClr val="FFFFFF"/>
                </a:solidFill>
                <a:latin typeface="Times New Roman" panose="02020603050405020304" pitchFamily="18" charset="0"/>
                <a:ea typeface="Lato"/>
                <a:cs typeface="Times New Roman" panose="02020603050405020304" pitchFamily="18" charset="0"/>
                <a:sym typeface="Lato"/>
              </a:endParaRPr>
            </a:p>
          </p:txBody>
        </p:sp>
      </p:grpSp>
      <p:sp>
        <p:nvSpPr>
          <p:cNvPr id="14" name="Shape 252">
            <a:extLst>
              <a:ext uri="{FF2B5EF4-FFF2-40B4-BE49-F238E27FC236}">
                <a16:creationId xmlns:a16="http://schemas.microsoft.com/office/drawing/2014/main" id="{BD72AEF9-A6A3-4534-B626-0613903B3CE4}"/>
              </a:ext>
            </a:extLst>
          </p:cNvPr>
          <p:cNvSpPr/>
          <p:nvPr/>
        </p:nvSpPr>
        <p:spPr>
          <a:xfrm>
            <a:off x="2866544" y="5757738"/>
            <a:ext cx="1774410" cy="629745"/>
          </a:xfrm>
          <a:prstGeom prst="chevron">
            <a:avLst>
              <a:gd name="adj" fmla="val 50000"/>
            </a:avLst>
          </a:prstGeom>
          <a:solidFill>
            <a:srgbClr val="2187C5"/>
          </a:solidFill>
          <a:ln>
            <a:noFill/>
          </a:ln>
        </p:spPr>
        <p:txBody>
          <a:bodyPr spcFirstLastPara="1" wrap="square" lIns="91425" tIns="91425" rIns="91425" bIns="91425" anchor="ctr" anchorCtr="0">
            <a:noAutofit/>
          </a:bodyPr>
          <a:lstStyle/>
          <a:p>
            <a:pPr algn="ctr" defTabSz="457200">
              <a:buSzPts val="1100"/>
              <a:defRPr/>
            </a:pPr>
            <a:r>
              <a:rPr lang="en-US" sz="1500" i="1" dirty="0" err="1">
                <a:solidFill>
                  <a:srgbClr val="FFFFFF"/>
                </a:solidFill>
                <a:latin typeface="Times New Roman" panose="02020603050405020304" pitchFamily="18" charset="0"/>
                <a:ea typeface="Lato"/>
                <a:cs typeface="Times New Roman" panose="02020603050405020304" pitchFamily="18" charset="0"/>
                <a:sym typeface="Raleway"/>
              </a:rPr>
              <a:t>Mục</a:t>
            </a:r>
            <a:r>
              <a:rPr lang="en-US" sz="1500" i="1" dirty="0">
                <a:solidFill>
                  <a:srgbClr val="FFFFFF"/>
                </a:solidFill>
                <a:latin typeface="Times New Roman" panose="02020603050405020304" pitchFamily="18" charset="0"/>
                <a:ea typeface="Lato"/>
                <a:cs typeface="Times New Roman" panose="02020603050405020304" pitchFamily="18" charset="0"/>
                <a:sym typeface="Raleway"/>
              </a:rPr>
              <a:t> </a:t>
            </a:r>
            <a:r>
              <a:rPr lang="en-US" sz="1500" i="1" dirty="0" err="1">
                <a:solidFill>
                  <a:srgbClr val="FFFFFF"/>
                </a:solidFill>
                <a:latin typeface="Times New Roman" panose="02020603050405020304" pitchFamily="18" charset="0"/>
                <a:ea typeface="Lato"/>
                <a:cs typeface="Times New Roman" panose="02020603050405020304" pitchFamily="18" charset="0"/>
                <a:sym typeface="Raleway"/>
              </a:rPr>
              <a:t>tiêu</a:t>
            </a:r>
            <a:r>
              <a:rPr lang="en-US" sz="1500" i="1" dirty="0">
                <a:solidFill>
                  <a:srgbClr val="FFFFFF"/>
                </a:solidFill>
                <a:latin typeface="Times New Roman" panose="02020603050405020304" pitchFamily="18" charset="0"/>
                <a:ea typeface="Lato"/>
                <a:cs typeface="Times New Roman" panose="02020603050405020304" pitchFamily="18" charset="0"/>
                <a:sym typeface="Raleway"/>
              </a:rPr>
              <a:t> </a:t>
            </a:r>
            <a:r>
              <a:rPr lang="en-US" sz="1500" i="1" dirty="0" err="1">
                <a:solidFill>
                  <a:srgbClr val="FFFFFF"/>
                </a:solidFill>
                <a:latin typeface="Times New Roman" panose="02020603050405020304" pitchFamily="18" charset="0"/>
                <a:ea typeface="Lato"/>
                <a:cs typeface="Times New Roman" panose="02020603050405020304" pitchFamily="18" charset="0"/>
                <a:sym typeface="Raleway"/>
              </a:rPr>
              <a:t>đề</a:t>
            </a:r>
            <a:r>
              <a:rPr lang="en-US" sz="1500" i="1" dirty="0">
                <a:solidFill>
                  <a:srgbClr val="FFFFFF"/>
                </a:solidFill>
                <a:latin typeface="Times New Roman" panose="02020603050405020304" pitchFamily="18" charset="0"/>
                <a:ea typeface="Lato"/>
                <a:cs typeface="Times New Roman" panose="02020603050405020304" pitchFamily="18" charset="0"/>
                <a:sym typeface="Raleway"/>
              </a:rPr>
              <a:t> </a:t>
            </a:r>
            <a:r>
              <a:rPr lang="en-US" sz="1500" i="1" dirty="0" err="1">
                <a:solidFill>
                  <a:srgbClr val="FFFFFF"/>
                </a:solidFill>
                <a:latin typeface="Times New Roman" panose="02020603050405020304" pitchFamily="18" charset="0"/>
                <a:ea typeface="Lato"/>
                <a:cs typeface="Times New Roman" panose="02020603050405020304" pitchFamily="18" charset="0"/>
                <a:sym typeface="Raleway"/>
              </a:rPr>
              <a:t>tài</a:t>
            </a:r>
            <a:endParaRPr sz="1500" i="1" dirty="0">
              <a:solidFill>
                <a:srgbClr val="FFFFFF"/>
              </a:solidFill>
              <a:latin typeface="Times New Roman" panose="02020603050405020304" pitchFamily="18" charset="0"/>
              <a:ea typeface="Lato"/>
              <a:cs typeface="Times New Roman" panose="02020603050405020304" pitchFamily="18" charset="0"/>
              <a:sym typeface="Lato"/>
            </a:endParaRPr>
          </a:p>
        </p:txBody>
      </p:sp>
      <p:sp>
        <p:nvSpPr>
          <p:cNvPr id="15" name="Shape 249">
            <a:extLst>
              <a:ext uri="{FF2B5EF4-FFF2-40B4-BE49-F238E27FC236}">
                <a16:creationId xmlns:a16="http://schemas.microsoft.com/office/drawing/2014/main" id="{1C5FDF4F-FEE7-4722-AA12-961119580882}"/>
              </a:ext>
            </a:extLst>
          </p:cNvPr>
          <p:cNvSpPr/>
          <p:nvPr/>
        </p:nvSpPr>
        <p:spPr>
          <a:xfrm>
            <a:off x="1649015" y="5541550"/>
            <a:ext cx="1468708" cy="1030247"/>
          </a:xfrm>
          <a:prstGeom prst="homePlate">
            <a:avLst>
              <a:gd name="adj" fmla="val 49494"/>
            </a:avLst>
          </a:prstGeom>
          <a:solidFill>
            <a:srgbClr val="00B0F0"/>
          </a:solidFill>
          <a:ln>
            <a:noFill/>
          </a:ln>
        </p:spPr>
        <p:txBody>
          <a:bodyPr spcFirstLastPara="1" wrap="square" lIns="91425" tIns="91425" rIns="91425" bIns="91425" anchor="ctr" anchorCtr="0">
            <a:noAutofit/>
          </a:bodyPr>
          <a:lstStyle/>
          <a:p>
            <a:pPr algn="ctr" defTabSz="457200">
              <a:buSzPts val="1100"/>
              <a:defRPr/>
            </a:pPr>
            <a:r>
              <a:rPr lang="en-US" sz="1500" i="1" dirty="0" err="1">
                <a:solidFill>
                  <a:srgbClr val="FFFFFF"/>
                </a:solidFill>
                <a:latin typeface="Times New Roman" panose="02020603050405020304" pitchFamily="18" charset="0"/>
                <a:ea typeface="Raleway"/>
                <a:cs typeface="Times New Roman" panose="02020603050405020304" pitchFamily="18" charset="0"/>
                <a:sym typeface="Raleway"/>
              </a:rPr>
              <a:t>Giới</a:t>
            </a:r>
            <a:r>
              <a:rPr lang="en-US" sz="1500" i="1" dirty="0">
                <a:solidFill>
                  <a:srgbClr val="FFFFFF"/>
                </a:solidFill>
                <a:latin typeface="Times New Roman" panose="02020603050405020304" pitchFamily="18" charset="0"/>
                <a:ea typeface="Raleway"/>
                <a:cs typeface="Times New Roman" panose="02020603050405020304" pitchFamily="18" charset="0"/>
                <a:sym typeface="Raleway"/>
              </a:rPr>
              <a:t> </a:t>
            </a:r>
            <a:r>
              <a:rPr lang="en-US" sz="1500" i="1" dirty="0" err="1">
                <a:solidFill>
                  <a:srgbClr val="FFFFFF"/>
                </a:solidFill>
                <a:latin typeface="Times New Roman" panose="02020603050405020304" pitchFamily="18" charset="0"/>
                <a:ea typeface="Raleway"/>
                <a:cs typeface="Times New Roman" panose="02020603050405020304" pitchFamily="18" charset="0"/>
                <a:sym typeface="Raleway"/>
              </a:rPr>
              <a:t>thiệu</a:t>
            </a:r>
            <a:r>
              <a:rPr lang="en-US" sz="1500" i="1" dirty="0">
                <a:solidFill>
                  <a:srgbClr val="FFFFFF"/>
                </a:solidFill>
                <a:latin typeface="Times New Roman" panose="02020603050405020304" pitchFamily="18" charset="0"/>
                <a:ea typeface="Raleway"/>
                <a:cs typeface="Times New Roman" panose="02020603050405020304" pitchFamily="18" charset="0"/>
                <a:sym typeface="Raleway"/>
              </a:rPr>
              <a:t> </a:t>
            </a:r>
            <a:r>
              <a:rPr lang="en-US" sz="1500" i="1" dirty="0" err="1">
                <a:solidFill>
                  <a:srgbClr val="FFFFFF"/>
                </a:solidFill>
                <a:latin typeface="Times New Roman" panose="02020603050405020304" pitchFamily="18" charset="0"/>
                <a:ea typeface="Raleway"/>
                <a:cs typeface="Times New Roman" panose="02020603050405020304" pitchFamily="18" charset="0"/>
                <a:sym typeface="Raleway"/>
              </a:rPr>
              <a:t>đề</a:t>
            </a:r>
            <a:r>
              <a:rPr lang="en-US" sz="1500" i="1" dirty="0">
                <a:solidFill>
                  <a:srgbClr val="FFFFFF"/>
                </a:solidFill>
                <a:latin typeface="Times New Roman" panose="02020603050405020304" pitchFamily="18" charset="0"/>
                <a:ea typeface="Raleway"/>
                <a:cs typeface="Times New Roman" panose="02020603050405020304" pitchFamily="18" charset="0"/>
                <a:sym typeface="Raleway"/>
              </a:rPr>
              <a:t> </a:t>
            </a:r>
            <a:r>
              <a:rPr lang="en-US" sz="1500" i="1" dirty="0" err="1">
                <a:solidFill>
                  <a:srgbClr val="FFFFFF"/>
                </a:solidFill>
                <a:latin typeface="Times New Roman" panose="02020603050405020304" pitchFamily="18" charset="0"/>
                <a:ea typeface="Raleway"/>
                <a:cs typeface="Times New Roman" panose="02020603050405020304" pitchFamily="18" charset="0"/>
                <a:sym typeface="Raleway"/>
              </a:rPr>
              <a:t>tài</a:t>
            </a:r>
            <a:endParaRPr sz="1500" i="1" dirty="0">
              <a:solidFill>
                <a:srgbClr val="FFFFFF"/>
              </a:solidFill>
              <a:latin typeface="Times New Roman" panose="02020603050405020304" pitchFamily="18" charset="0"/>
              <a:ea typeface="Raleway"/>
              <a:cs typeface="Times New Roman" panose="02020603050405020304" pitchFamily="18" charset="0"/>
              <a:sym typeface="Raleway"/>
            </a:endParaRPr>
          </a:p>
        </p:txBody>
      </p:sp>
    </p:spTree>
    <p:extLst>
      <p:ext uri="{BB962C8B-B14F-4D97-AF65-F5344CB8AC3E}">
        <p14:creationId xmlns:p14="http://schemas.microsoft.com/office/powerpoint/2010/main" val="932625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23" name="Shape 254">
            <a:extLst>
              <a:ext uri="{FF2B5EF4-FFF2-40B4-BE49-F238E27FC236}">
                <a16:creationId xmlns:a16="http://schemas.microsoft.com/office/drawing/2014/main" id="{69882085-25CB-4B4D-B96E-D8419291936D}"/>
              </a:ext>
            </a:extLst>
          </p:cNvPr>
          <p:cNvSpPr txBox="1">
            <a:spLocks noGrp="1"/>
          </p:cNvSpPr>
          <p:nvPr>
            <p:ph type="sldNum" idx="12"/>
          </p:nvPr>
        </p:nvSpPr>
        <p:spPr>
          <a:xfrm>
            <a:off x="10004575" y="6177766"/>
            <a:ext cx="548700" cy="417900"/>
          </a:xfrm>
          <a:prstGeom prst="rect">
            <a:avLst/>
          </a:prstGeom>
        </p:spPr>
        <p:txBody>
          <a:bodyPr spcFirstLastPara="1" vert="horz" wrap="square" lIns="91425" tIns="91425" rIns="91425" bIns="91425" rtlCol="0" anchor="t" anchorCtr="0">
            <a:noAutofit/>
          </a:bodyPr>
          <a:lstStyle/>
          <a:p>
            <a:pPr defTabSz="457200">
              <a:defRPr/>
            </a:pPr>
            <a:fld id="{00000000-1234-1234-1234-123412341234}" type="slidenum">
              <a:rPr lang="en" sz="2400" b="1">
                <a:solidFill>
                  <a:srgbClr val="0091EA"/>
                </a:solidFill>
                <a:latin typeface="Times New Roman" panose="02020603050405020304" pitchFamily="18" charset="0"/>
                <a:cs typeface="Times New Roman" panose="02020603050405020304" pitchFamily="18" charset="0"/>
                <a:sym typeface="Source Sans Pro"/>
              </a:rPr>
              <a:pPr defTabSz="457200">
                <a:defRPr/>
              </a:pPr>
              <a:t>4</a:t>
            </a:fld>
            <a:endParaRPr sz="2400" b="1" dirty="0">
              <a:solidFill>
                <a:srgbClr val="0091EA"/>
              </a:solidFill>
              <a:latin typeface="Times New Roman" panose="02020603050405020304" pitchFamily="18" charset="0"/>
              <a:cs typeface="Times New Roman" panose="02020603050405020304" pitchFamily="18" charset="0"/>
              <a:sym typeface="Source Sans Pro"/>
            </a:endParaRPr>
          </a:p>
        </p:txBody>
      </p:sp>
      <p:grpSp>
        <p:nvGrpSpPr>
          <p:cNvPr id="32" name="Group 31">
            <a:extLst>
              <a:ext uri="{FF2B5EF4-FFF2-40B4-BE49-F238E27FC236}">
                <a16:creationId xmlns:a16="http://schemas.microsoft.com/office/drawing/2014/main" id="{211C20F5-F06F-411C-AE0F-A42F6DE50AC0}"/>
              </a:ext>
            </a:extLst>
          </p:cNvPr>
          <p:cNvGrpSpPr/>
          <p:nvPr/>
        </p:nvGrpSpPr>
        <p:grpSpPr>
          <a:xfrm>
            <a:off x="1563968" y="401658"/>
            <a:ext cx="6442505" cy="477055"/>
            <a:chOff x="1127073" y="341130"/>
            <a:chExt cx="6442505" cy="477055"/>
          </a:xfrm>
        </p:grpSpPr>
        <p:grpSp>
          <p:nvGrpSpPr>
            <p:cNvPr id="7" name="Group 6">
              <a:extLst>
                <a:ext uri="{FF2B5EF4-FFF2-40B4-BE49-F238E27FC236}">
                  <a16:creationId xmlns:a16="http://schemas.microsoft.com/office/drawing/2014/main" id="{514CC4D8-74D5-4B8E-99B0-B4A73DB35C4E}"/>
                </a:ext>
              </a:extLst>
            </p:cNvPr>
            <p:cNvGrpSpPr/>
            <p:nvPr/>
          </p:nvGrpSpPr>
          <p:grpSpPr>
            <a:xfrm>
              <a:off x="1127073" y="352695"/>
              <a:ext cx="6442505" cy="465490"/>
              <a:chOff x="2520298" y="1382109"/>
              <a:chExt cx="6408568" cy="465490"/>
            </a:xfrm>
          </p:grpSpPr>
          <p:sp>
            <p:nvSpPr>
              <p:cNvPr id="24" name="Rectangle 23">
                <a:extLst>
                  <a:ext uri="{FF2B5EF4-FFF2-40B4-BE49-F238E27FC236}">
                    <a16:creationId xmlns:a16="http://schemas.microsoft.com/office/drawing/2014/main" id="{7E6F0FCD-C62C-4C74-9E87-728401096BF2}"/>
                  </a:ext>
                </a:extLst>
              </p:cNvPr>
              <p:cNvSpPr/>
              <p:nvPr/>
            </p:nvSpPr>
            <p:spPr bwMode="auto">
              <a:xfrm>
                <a:off x="2520298" y="1382110"/>
                <a:ext cx="5920888" cy="465489"/>
              </a:xfrm>
              <a:prstGeom prst="rect">
                <a:avLst/>
              </a:prstGeom>
              <a:gradFill flip="none" rotWithShape="1">
                <a:gsLst>
                  <a:gs pos="10000">
                    <a:srgbClr val="0070C0"/>
                  </a:gs>
                  <a:gs pos="50000">
                    <a:srgbClr val="0070C0"/>
                  </a:gs>
                  <a:gs pos="100000">
                    <a:srgbClr val="0070C0"/>
                  </a:gs>
                </a:gsLst>
                <a:lin ang="0" scaled="1"/>
                <a:tileRect/>
              </a:gra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dirty="0">
                  <a:latin typeface="Times New Roman" panose="02020603050405020304" pitchFamily="18" charset="0"/>
                  <a:cs typeface="Times New Roman" panose="02020603050405020304" pitchFamily="18" charset="0"/>
                </a:endParaRPr>
              </a:p>
            </p:txBody>
          </p:sp>
          <p:sp>
            <p:nvSpPr>
              <p:cNvPr id="6" name="Flowchart: Delay 5">
                <a:extLst>
                  <a:ext uri="{FF2B5EF4-FFF2-40B4-BE49-F238E27FC236}">
                    <a16:creationId xmlns:a16="http://schemas.microsoft.com/office/drawing/2014/main" id="{3C3C9373-262C-44DA-873C-A2A0A43A4ACC}"/>
                  </a:ext>
                </a:extLst>
              </p:cNvPr>
              <p:cNvSpPr/>
              <p:nvPr/>
            </p:nvSpPr>
            <p:spPr>
              <a:xfrm>
                <a:off x="8441186" y="1382109"/>
                <a:ext cx="487680" cy="465489"/>
              </a:xfrm>
              <a:prstGeom prst="flowChartDelay">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Times New Roman" panose="02020603050405020304" pitchFamily="18" charset="0"/>
                  <a:cs typeface="Times New Roman" panose="02020603050405020304" pitchFamily="18" charset="0"/>
                </a:endParaRPr>
              </a:p>
            </p:txBody>
          </p:sp>
        </p:grpSp>
        <p:sp>
          <p:nvSpPr>
            <p:cNvPr id="17" name="TextBox 16">
              <a:extLst>
                <a:ext uri="{FF2B5EF4-FFF2-40B4-BE49-F238E27FC236}">
                  <a16:creationId xmlns:a16="http://schemas.microsoft.com/office/drawing/2014/main" id="{E063CD89-B092-41DB-B86C-6AC6DF24EB01}"/>
                </a:ext>
              </a:extLst>
            </p:cNvPr>
            <p:cNvSpPr txBox="1"/>
            <p:nvPr/>
          </p:nvSpPr>
          <p:spPr>
            <a:xfrm>
              <a:off x="1589956" y="341130"/>
              <a:ext cx="4341091" cy="461665"/>
            </a:xfrm>
            <a:prstGeom prst="rect">
              <a:avLst/>
            </a:prstGeom>
            <a:noFill/>
          </p:spPr>
          <p:txBody>
            <a:bodyPr wrap="square" anchor="ctr">
              <a:spAutoFit/>
            </a:bodyPr>
            <a:lstStyle/>
            <a:p>
              <a:pPr>
                <a:defRPr/>
              </a:pPr>
              <a:r>
                <a:rPr lang="en-US" sz="2400" b="1" dirty="0" err="1">
                  <a:solidFill>
                    <a:schemeClr val="bg1"/>
                  </a:solidFill>
                  <a:latin typeface="Times New Roman" panose="02020603050405020304" pitchFamily="18" charset="0"/>
                  <a:cs typeface="Times New Roman" panose="02020603050405020304" pitchFamily="18" charset="0"/>
                </a:rPr>
                <a:t>Giới</a:t>
              </a:r>
              <a:r>
                <a:rPr lang="en-US" sz="2400" b="1" dirty="0">
                  <a:solidFill>
                    <a:schemeClr val="bg1"/>
                  </a:solidFill>
                  <a:latin typeface="Times New Roman" panose="02020603050405020304" pitchFamily="18" charset="0"/>
                  <a:cs typeface="Times New Roman" panose="02020603050405020304" pitchFamily="18" charset="0"/>
                </a:rPr>
                <a:t> </a:t>
              </a:r>
              <a:r>
                <a:rPr lang="en-US" sz="2400" b="1" dirty="0" err="1">
                  <a:solidFill>
                    <a:schemeClr val="bg1"/>
                  </a:solidFill>
                  <a:latin typeface="Times New Roman" panose="02020603050405020304" pitchFamily="18" charset="0"/>
                  <a:cs typeface="Times New Roman" panose="02020603050405020304" pitchFamily="18" charset="0"/>
                </a:rPr>
                <a:t>thiệu</a:t>
              </a:r>
              <a:r>
                <a:rPr lang="en-US" sz="2400" b="1" dirty="0">
                  <a:solidFill>
                    <a:schemeClr val="bg1"/>
                  </a:solidFill>
                  <a:latin typeface="Times New Roman" panose="02020603050405020304" pitchFamily="18" charset="0"/>
                  <a:cs typeface="Times New Roman" panose="02020603050405020304" pitchFamily="18" charset="0"/>
                </a:rPr>
                <a:t> </a:t>
              </a:r>
              <a:r>
                <a:rPr lang="en-US" sz="2400" b="1" dirty="0" err="1">
                  <a:solidFill>
                    <a:schemeClr val="bg1"/>
                  </a:solidFill>
                  <a:latin typeface="Times New Roman" panose="02020603050405020304" pitchFamily="18" charset="0"/>
                  <a:cs typeface="Times New Roman" panose="02020603050405020304" pitchFamily="18" charset="0"/>
                </a:rPr>
                <a:t>đề</a:t>
              </a:r>
              <a:r>
                <a:rPr lang="en-US" sz="2400" b="1" dirty="0">
                  <a:solidFill>
                    <a:schemeClr val="bg1"/>
                  </a:solidFill>
                  <a:latin typeface="Times New Roman" panose="02020603050405020304" pitchFamily="18" charset="0"/>
                  <a:cs typeface="Times New Roman" panose="02020603050405020304" pitchFamily="18" charset="0"/>
                </a:rPr>
                <a:t> </a:t>
              </a:r>
              <a:r>
                <a:rPr lang="en-US" sz="2400" b="1" dirty="0" err="1">
                  <a:solidFill>
                    <a:schemeClr val="bg1"/>
                  </a:solidFill>
                  <a:latin typeface="Times New Roman" panose="02020603050405020304" pitchFamily="18" charset="0"/>
                  <a:cs typeface="Times New Roman" panose="02020603050405020304" pitchFamily="18" charset="0"/>
                </a:rPr>
                <a:t>tài</a:t>
              </a:r>
              <a:endParaRPr lang="en-US" sz="2400" b="1" dirty="0">
                <a:solidFill>
                  <a:schemeClr val="bg1"/>
                </a:solidFill>
                <a:latin typeface="Times New Roman" panose="02020603050405020304" pitchFamily="18" charset="0"/>
                <a:cs typeface="Times New Roman" panose="02020603050405020304" pitchFamily="18" charset="0"/>
              </a:endParaRPr>
            </a:p>
          </p:txBody>
        </p:sp>
      </p:grpSp>
      <p:sp>
        <p:nvSpPr>
          <p:cNvPr id="2" name="TextBox 1"/>
          <p:cNvSpPr txBox="1"/>
          <p:nvPr/>
        </p:nvSpPr>
        <p:spPr>
          <a:xfrm>
            <a:off x="1319133" y="1310409"/>
            <a:ext cx="10088381" cy="2677656"/>
          </a:xfrm>
          <a:prstGeom prst="rect">
            <a:avLst/>
          </a:prstGeom>
          <a:noFill/>
        </p:spPr>
        <p:txBody>
          <a:bodyPr wrap="square" rtlCol="0">
            <a:spAutoFit/>
          </a:bodyPr>
          <a:lstStyle/>
          <a:p>
            <a:pPr marL="342900" indent="-342900">
              <a:buFont typeface="Wingdings" panose="05000000000000000000" pitchFamily="2" charset="2"/>
              <a:buChar char="Ø"/>
            </a:pPr>
            <a:r>
              <a:rPr lang="en-US" sz="2400" dirty="0" err="1">
                <a:latin typeface="Times New Roman" panose="02020603050405020304" pitchFamily="18" charset="0"/>
                <a:cs typeface="Times New Roman" panose="02020603050405020304" pitchFamily="18" charset="0"/>
              </a:rPr>
              <a:t>Ngày</a:t>
            </a:r>
            <a:r>
              <a:rPr lang="en-US" sz="2400" dirty="0">
                <a:latin typeface="Times New Roman" panose="02020603050405020304" pitchFamily="18" charset="0"/>
                <a:cs typeface="Times New Roman" panose="02020603050405020304" pitchFamily="18" charset="0"/>
              </a:rPr>
              <a:t> nay, robot </a:t>
            </a:r>
            <a:r>
              <a:rPr lang="en-US" sz="2400" dirty="0" err="1">
                <a:latin typeface="Times New Roman" panose="02020603050405020304" pitchFamily="18" charset="0"/>
                <a:cs typeface="Times New Roman" panose="02020603050405020304" pitchFamily="18" charset="0"/>
              </a:rPr>
              <a:t>được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ứng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dụng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rộng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rãi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vào</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trong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công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nghiệp</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để</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đạt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được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hiệu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quả</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làm</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việc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tối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đa</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việc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giám</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sát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quản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lý</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và</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điều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khiển</a:t>
            </a:r>
            <a:r>
              <a:rPr lang="en-US" sz="2400" dirty="0">
                <a:latin typeface="Times New Roman" panose="02020603050405020304" pitchFamily="18" charset="0"/>
                <a:cs typeface="Times New Roman" panose="02020603050405020304" pitchFamily="18" charset="0"/>
              </a:rPr>
              <a:t> robot </a:t>
            </a:r>
            <a:r>
              <a:rPr lang="en-US" sz="2400" dirty="0" err="1">
                <a:latin typeface="Times New Roman" panose="02020603050405020304" pitchFamily="18" charset="0"/>
                <a:cs typeface="Times New Roman" panose="02020603050405020304" pitchFamily="18" charset="0"/>
              </a:rPr>
              <a:t>từ</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xa</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là</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cần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thiết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giảm</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thiểu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việc</a:t>
            </a:r>
            <a:r>
              <a:rPr lang="en-US" sz="2400" dirty="0">
                <a:latin typeface="Times New Roman" panose="02020603050405020304" pitchFamily="18" charset="0"/>
                <a:cs typeface="Times New Roman" panose="02020603050405020304" pitchFamily="18" charset="0"/>
              </a:rPr>
              <a:t> di </a:t>
            </a:r>
            <a:r>
              <a:rPr lang="en-US" sz="2400" dirty="0" err="1">
                <a:latin typeface="Times New Roman" panose="02020603050405020304" pitchFamily="18" charset="0"/>
                <a:cs typeface="Times New Roman" panose="02020603050405020304" pitchFamily="18" charset="0"/>
              </a:rPr>
              <a:t>chuyển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đến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hiện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trường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đảm</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bảo</a:t>
            </a:r>
            <a:r>
              <a:rPr lang="en-US" sz="2400" dirty="0">
                <a:latin typeface="Times New Roman" panose="02020603050405020304" pitchFamily="18" charset="0"/>
                <a:cs typeface="Times New Roman" panose="02020603050405020304" pitchFamily="18" charset="0"/>
              </a:rPr>
              <a:t> an </a:t>
            </a:r>
            <a:r>
              <a:rPr lang="en-US" sz="2400" dirty="0" err="1">
                <a:latin typeface="Times New Roman" panose="02020603050405020304" pitchFamily="18" charset="0"/>
                <a:cs typeface="Times New Roman" panose="02020603050405020304" pitchFamily="18" charset="0"/>
              </a:rPr>
              <a:t>toàn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cho</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kỹ</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sư</a:t>
            </a:r>
            <a:r>
              <a:rPr lang="en-US" sz="2400" dirty="0">
                <a:latin typeface="Times New Roman" panose="02020603050405020304" pitchFamily="18" charset="0"/>
                <a:cs typeface="Times New Roman" panose="02020603050405020304" pitchFamily="18" charset="0"/>
              </a:rPr>
              <a:t>. </a:t>
            </a:r>
          </a:p>
          <a:p>
            <a:pPr marL="342900" indent="-342900">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Xu </a:t>
            </a:r>
            <a:r>
              <a:rPr lang="en-US" sz="2400" dirty="0" err="1">
                <a:latin typeface="Times New Roman" panose="02020603050405020304" pitchFamily="18" charset="0"/>
                <a:cs typeface="Times New Roman" panose="02020603050405020304" pitchFamily="18" charset="0"/>
              </a:rPr>
              <a:t>hướng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phát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triển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các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ứng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dụng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trên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mô</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hình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điện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toán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đám</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mây</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mở</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ra</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một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kỷ</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nguyên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mới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trong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ngành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công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nghiệp</a:t>
            </a:r>
            <a:r>
              <a:rPr lang="en-US" sz="2400" dirty="0">
                <a:latin typeface="Times New Roman" panose="02020603050405020304" pitchFamily="18" charset="0"/>
                <a:cs typeface="Times New Roman" panose="02020603050405020304" pitchFamily="18" charset="0"/>
              </a:rPr>
              <a:t> robot</a:t>
            </a:r>
            <a:r>
              <a:rPr lang="vi-VN" sz="2400" dirty="0">
                <a:latin typeface="Times New Roman" panose="02020603050405020304" pitchFamily="18" charset="0"/>
                <a:cs typeface="Times New Roman" panose="02020603050405020304" pitchFamily="18" charset="0"/>
              </a:rPr>
              <a:t>. </a:t>
            </a:r>
          </a:p>
          <a:p>
            <a:pPr marL="342900" indent="-342900">
              <a:buFont typeface="Wingdings" panose="05000000000000000000" pitchFamily="2" charset="2"/>
              <a:buChar char="Ø"/>
            </a:pPr>
            <a:endParaRPr lang="en-US" sz="2400" dirty="0">
              <a:latin typeface="Times New Roman" panose="02020603050405020304" pitchFamily="18" charset="0"/>
              <a:cs typeface="Times New Roman" panose="02020603050405020304" pitchFamily="18" charset="0"/>
            </a:endParaRPr>
          </a:p>
        </p:txBody>
      </p:sp>
      <p:pic>
        <p:nvPicPr>
          <p:cNvPr id="25" name="Picture 12">
            <a:extLst>
              <a:ext uri="{FF2B5EF4-FFF2-40B4-BE49-F238E27FC236}">
                <a16:creationId xmlns:a16="http://schemas.microsoft.com/office/drawing/2014/main" id="{C76520A6-871E-4F04-ADAA-C727E5956513}"/>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58883" y="68224"/>
            <a:ext cx="1098258" cy="11203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descr="ROBOT CÔNG NGHIỆP VÀ CÁC XU HƯỚNG PHÁT TRIỂN MỚI NHẤT - CÔNG TY CỔ PHẦN TỰ  ĐỘNG HÓA VÀ CHẾ TẠO MÁY FAS">
            <a:extLst>
              <a:ext uri="{FF2B5EF4-FFF2-40B4-BE49-F238E27FC236}">
                <a16:creationId xmlns:a16="http://schemas.microsoft.com/office/drawing/2014/main" id="{F657ACB6-E437-1718-E9F9-5D4FEE77EB3F}"/>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903345" y="3989367"/>
            <a:ext cx="4385310" cy="2466975"/>
          </a:xfrm>
          <a:prstGeom prst="rect">
            <a:avLst/>
          </a:prstGeom>
          <a:noFill/>
          <a:ln>
            <a:noFill/>
          </a:ln>
        </p:spPr>
      </p:pic>
    </p:spTree>
    <p:extLst>
      <p:ext uri="{BB962C8B-B14F-4D97-AF65-F5344CB8AC3E}">
        <p14:creationId xmlns:p14="http://schemas.microsoft.com/office/powerpoint/2010/main" val="11853977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Shape 111"/>
          <p:cNvSpPr txBox="1">
            <a:spLocks noGrp="1"/>
          </p:cNvSpPr>
          <p:nvPr>
            <p:ph type="ctrTitle"/>
          </p:nvPr>
        </p:nvSpPr>
        <p:spPr>
          <a:xfrm>
            <a:off x="2209800" y="2111123"/>
            <a:ext cx="7772400" cy="1546500"/>
          </a:xfrm>
          <a:prstGeom prst="rect">
            <a:avLst/>
          </a:prstGeom>
        </p:spPr>
        <p:txBody>
          <a:bodyPr spcFirstLastPara="1" vert="horz" wrap="square" lIns="91425" tIns="91425" rIns="91425" bIns="91425" rtlCol="0" anchor="b" anchorCtr="0">
            <a:noAutofit/>
          </a:bodyPr>
          <a:lstStyle/>
          <a:p>
            <a:pPr>
              <a:lnSpc>
                <a:spcPct val="150000"/>
              </a:lnSpc>
            </a:pPr>
            <a:r>
              <a:rPr lang="en-US" sz="7200" dirty="0">
                <a:solidFill>
                  <a:srgbClr val="7ECEFD"/>
                </a:solidFill>
                <a:latin typeface="Times New Roman" panose="02020603050405020304" pitchFamily="18" charset="0"/>
                <a:cs typeface="Times New Roman" panose="02020603050405020304" pitchFamily="18" charset="0"/>
              </a:rPr>
              <a:t>2</a:t>
            </a:r>
          </a:p>
          <a:p>
            <a:r>
              <a:rPr lang="en-US" sz="5000" dirty="0">
                <a:latin typeface="Times New Roman" panose="02020603050405020304" pitchFamily="18" charset="0"/>
                <a:cs typeface="Times New Roman" panose="02020603050405020304" pitchFamily="18" charset="0"/>
              </a:rPr>
              <a:t>MỤC TIÊU ĐỀ TÀI</a:t>
            </a:r>
          </a:p>
        </p:txBody>
      </p:sp>
      <p:sp>
        <p:nvSpPr>
          <p:cNvPr id="10" name="Shape 113">
            <a:extLst>
              <a:ext uri="{FF2B5EF4-FFF2-40B4-BE49-F238E27FC236}">
                <a16:creationId xmlns:a16="http://schemas.microsoft.com/office/drawing/2014/main" id="{72F0EFD6-AB51-42FF-A101-5ADBCA857614}"/>
              </a:ext>
            </a:extLst>
          </p:cNvPr>
          <p:cNvSpPr txBox="1">
            <a:spLocks noGrp="1"/>
          </p:cNvSpPr>
          <p:nvPr>
            <p:ph type="sldNum" idx="12"/>
          </p:nvPr>
        </p:nvSpPr>
        <p:spPr>
          <a:xfrm>
            <a:off x="1523875" y="6440375"/>
            <a:ext cx="9144000" cy="417900"/>
          </a:xfrm>
          <a:prstGeom prst="rect">
            <a:avLst/>
          </a:prstGeom>
        </p:spPr>
        <p:txBody>
          <a:bodyPr spcFirstLastPara="1" vert="horz" wrap="square" lIns="91425" tIns="91425" rIns="91425" bIns="91425" rtlCol="0" anchor="t" anchorCtr="0">
            <a:noAutofit/>
          </a:bodyPr>
          <a:lstStyle/>
          <a:p>
            <a:fld id="{00000000-1234-1234-1234-123412341234}" type="slidenum">
              <a:rPr lang="en">
                <a:latin typeface="Times New Roman" panose="02020603050405020304" pitchFamily="18" charset="0"/>
                <a:cs typeface="Times New Roman" panose="02020603050405020304" pitchFamily="18" charset="0"/>
              </a:rPr>
              <a:pPr/>
              <a:t>5</a:t>
            </a:fld>
            <a:endParaRPr dirty="0">
              <a:latin typeface="Times New Roman" panose="02020603050405020304" pitchFamily="18" charset="0"/>
              <a:cs typeface="Times New Roman" panose="02020603050405020304" pitchFamily="18" charset="0"/>
            </a:endParaRPr>
          </a:p>
        </p:txBody>
      </p:sp>
      <p:grpSp>
        <p:nvGrpSpPr>
          <p:cNvPr id="11" name="Group 10">
            <a:extLst>
              <a:ext uri="{FF2B5EF4-FFF2-40B4-BE49-F238E27FC236}">
                <a16:creationId xmlns:a16="http://schemas.microsoft.com/office/drawing/2014/main" id="{DEA51EE2-D37B-4B9B-BBA2-92436AF3D934}"/>
              </a:ext>
            </a:extLst>
          </p:cNvPr>
          <p:cNvGrpSpPr/>
          <p:nvPr/>
        </p:nvGrpSpPr>
        <p:grpSpPr>
          <a:xfrm>
            <a:off x="4666606" y="5741801"/>
            <a:ext cx="5808190" cy="648028"/>
            <a:chOff x="3713355" y="1678305"/>
            <a:chExt cx="5910725" cy="1605675"/>
          </a:xfrm>
        </p:grpSpPr>
        <p:sp>
          <p:nvSpPr>
            <p:cNvPr id="12" name="Shape 252">
              <a:extLst>
                <a:ext uri="{FF2B5EF4-FFF2-40B4-BE49-F238E27FC236}">
                  <a16:creationId xmlns:a16="http://schemas.microsoft.com/office/drawing/2014/main" id="{5B5CA026-547B-497E-80D5-C4B6B8658FA8}"/>
                </a:ext>
              </a:extLst>
            </p:cNvPr>
            <p:cNvSpPr/>
            <p:nvPr/>
          </p:nvSpPr>
          <p:spPr>
            <a:xfrm>
              <a:off x="3713355" y="1678305"/>
              <a:ext cx="2036670" cy="1560374"/>
            </a:xfrm>
            <a:prstGeom prst="chevron">
              <a:avLst>
                <a:gd name="adj" fmla="val 50000"/>
              </a:avLst>
            </a:prstGeom>
            <a:solidFill>
              <a:srgbClr val="FF9715"/>
            </a:solidFill>
            <a:ln>
              <a:noFill/>
            </a:ln>
          </p:spPr>
          <p:txBody>
            <a:bodyPr spcFirstLastPara="1" wrap="square" lIns="91425" tIns="91425" rIns="91425" bIns="91425" anchor="ctr" anchorCtr="0">
              <a:noAutofit/>
            </a:bodyPr>
            <a:lstStyle/>
            <a:p>
              <a:pPr algn="ctr" defTabSz="457200">
                <a:buSzPts val="1100"/>
                <a:defRPr/>
              </a:pPr>
              <a:r>
                <a:rPr lang="en-US" sz="1500" i="1" dirty="0" err="1">
                  <a:solidFill>
                    <a:srgbClr val="FFFFFF"/>
                  </a:solidFill>
                  <a:latin typeface="Times New Roman" panose="02020603050405020304" pitchFamily="18" charset="0"/>
                  <a:ea typeface="Lato"/>
                  <a:cs typeface="Times New Roman" panose="02020603050405020304" pitchFamily="18" charset="0"/>
                  <a:sym typeface="Raleway"/>
                </a:rPr>
                <a:t>Phương</a:t>
              </a:r>
              <a:r>
                <a:rPr lang="en-US" sz="1500" i="1" dirty="0">
                  <a:solidFill>
                    <a:srgbClr val="FFFFFF"/>
                  </a:solidFill>
                  <a:latin typeface="Times New Roman" panose="02020603050405020304" pitchFamily="18" charset="0"/>
                  <a:ea typeface="Lato"/>
                  <a:cs typeface="Times New Roman" panose="02020603050405020304" pitchFamily="18" charset="0"/>
                  <a:sym typeface="Raleway"/>
                </a:rPr>
                <a:t> </a:t>
              </a:r>
              <a:r>
                <a:rPr lang="en-US" sz="1500" i="1" dirty="0" err="1">
                  <a:solidFill>
                    <a:srgbClr val="FFFFFF"/>
                  </a:solidFill>
                  <a:latin typeface="Times New Roman" panose="02020603050405020304" pitchFamily="18" charset="0"/>
                  <a:ea typeface="Lato"/>
                  <a:cs typeface="Times New Roman" panose="02020603050405020304" pitchFamily="18" charset="0"/>
                  <a:sym typeface="Raleway"/>
                </a:rPr>
                <a:t>pháp</a:t>
              </a:r>
              <a:r>
                <a:rPr lang="en-US" sz="1500" i="1" dirty="0">
                  <a:solidFill>
                    <a:srgbClr val="FFFFFF"/>
                  </a:solidFill>
                  <a:latin typeface="Times New Roman" panose="02020603050405020304" pitchFamily="18" charset="0"/>
                  <a:ea typeface="Lato"/>
                  <a:cs typeface="Times New Roman" panose="02020603050405020304" pitchFamily="18" charset="0"/>
                  <a:sym typeface="Raleway"/>
                </a:rPr>
                <a:t> </a:t>
              </a:r>
              <a:r>
                <a:rPr lang="en-US" sz="1500" i="1" dirty="0" err="1">
                  <a:solidFill>
                    <a:srgbClr val="FFFFFF"/>
                  </a:solidFill>
                  <a:latin typeface="Times New Roman" panose="02020603050405020304" pitchFamily="18" charset="0"/>
                  <a:ea typeface="Lato"/>
                  <a:cs typeface="Times New Roman" panose="02020603050405020304" pitchFamily="18" charset="0"/>
                  <a:sym typeface="Raleway"/>
                </a:rPr>
                <a:t>thực</a:t>
              </a:r>
              <a:r>
                <a:rPr lang="en-US" sz="1500" i="1" dirty="0">
                  <a:solidFill>
                    <a:srgbClr val="FFFFFF"/>
                  </a:solidFill>
                  <a:latin typeface="Times New Roman" panose="02020603050405020304" pitchFamily="18" charset="0"/>
                  <a:ea typeface="Lato"/>
                  <a:cs typeface="Times New Roman" panose="02020603050405020304" pitchFamily="18" charset="0"/>
                  <a:sym typeface="Raleway"/>
                </a:rPr>
                <a:t> </a:t>
              </a:r>
              <a:r>
                <a:rPr lang="en-US" sz="1500" i="1" dirty="0" err="1">
                  <a:solidFill>
                    <a:srgbClr val="FFFFFF"/>
                  </a:solidFill>
                  <a:latin typeface="Times New Roman" panose="02020603050405020304" pitchFamily="18" charset="0"/>
                  <a:ea typeface="Lato"/>
                  <a:cs typeface="Times New Roman" panose="02020603050405020304" pitchFamily="18" charset="0"/>
                  <a:sym typeface="Raleway"/>
                </a:rPr>
                <a:t>hiện</a:t>
              </a:r>
              <a:endParaRPr sz="1500" i="1" dirty="0">
                <a:solidFill>
                  <a:srgbClr val="FFFFFF"/>
                </a:solidFill>
                <a:latin typeface="Times New Roman" panose="02020603050405020304" pitchFamily="18" charset="0"/>
                <a:ea typeface="Lato"/>
                <a:cs typeface="Times New Roman" panose="02020603050405020304" pitchFamily="18" charset="0"/>
                <a:sym typeface="Lato"/>
              </a:endParaRPr>
            </a:p>
          </p:txBody>
        </p:sp>
        <p:sp>
          <p:nvSpPr>
            <p:cNvPr id="13" name="Shape 246">
              <a:extLst>
                <a:ext uri="{FF2B5EF4-FFF2-40B4-BE49-F238E27FC236}">
                  <a16:creationId xmlns:a16="http://schemas.microsoft.com/office/drawing/2014/main" id="{020C617D-8FCE-4C54-BC10-6898C2F08D35}"/>
                </a:ext>
              </a:extLst>
            </p:cNvPr>
            <p:cNvSpPr/>
            <p:nvPr/>
          </p:nvSpPr>
          <p:spPr>
            <a:xfrm>
              <a:off x="5575289" y="1697181"/>
              <a:ext cx="1895552" cy="1562106"/>
            </a:xfrm>
            <a:prstGeom prst="chevron">
              <a:avLst>
                <a:gd name="adj" fmla="val 50000"/>
              </a:avLst>
            </a:prstGeom>
            <a:solidFill>
              <a:srgbClr val="F20253"/>
            </a:solidFill>
            <a:ln>
              <a:noFill/>
            </a:ln>
          </p:spPr>
          <p:txBody>
            <a:bodyPr spcFirstLastPara="1" wrap="square" lIns="91425" tIns="91425" rIns="91425" bIns="91425" anchor="ctr" anchorCtr="0">
              <a:noAutofit/>
            </a:bodyPr>
            <a:lstStyle/>
            <a:p>
              <a:pPr algn="ctr" defTabSz="457200">
                <a:buSzPts val="1100"/>
                <a:defRPr/>
              </a:pPr>
              <a:r>
                <a:rPr lang="en-US" sz="1500" i="1" dirty="0" err="1">
                  <a:solidFill>
                    <a:srgbClr val="FFFFFF"/>
                  </a:solidFill>
                  <a:latin typeface="Times New Roman" panose="02020603050405020304" pitchFamily="18" charset="0"/>
                  <a:ea typeface="Raleway"/>
                  <a:cs typeface="Times New Roman" panose="02020603050405020304" pitchFamily="18" charset="0"/>
                  <a:sym typeface="Raleway"/>
                </a:rPr>
                <a:t>Kết</a:t>
              </a:r>
              <a:r>
                <a:rPr lang="en-US" sz="1500" i="1" dirty="0">
                  <a:solidFill>
                    <a:srgbClr val="FFFFFF"/>
                  </a:solidFill>
                  <a:latin typeface="Times New Roman" panose="02020603050405020304" pitchFamily="18" charset="0"/>
                  <a:ea typeface="Raleway"/>
                  <a:cs typeface="Times New Roman" panose="02020603050405020304" pitchFamily="18" charset="0"/>
                  <a:sym typeface="Raleway"/>
                </a:rPr>
                <a:t> </a:t>
              </a:r>
              <a:r>
                <a:rPr lang="en-US" sz="1500" i="1" dirty="0" err="1">
                  <a:solidFill>
                    <a:srgbClr val="FFFFFF"/>
                  </a:solidFill>
                  <a:latin typeface="Times New Roman" panose="02020603050405020304" pitchFamily="18" charset="0"/>
                  <a:ea typeface="Raleway"/>
                  <a:cs typeface="Times New Roman" panose="02020603050405020304" pitchFamily="18" charset="0"/>
                  <a:sym typeface="Raleway"/>
                </a:rPr>
                <a:t>quả</a:t>
              </a:r>
              <a:endParaRPr sz="1500" i="1" dirty="0">
                <a:solidFill>
                  <a:srgbClr val="FFFFFF"/>
                </a:solidFill>
                <a:latin typeface="Times New Roman" panose="02020603050405020304" pitchFamily="18" charset="0"/>
                <a:ea typeface="Lato"/>
                <a:cs typeface="Times New Roman" panose="02020603050405020304" pitchFamily="18" charset="0"/>
                <a:sym typeface="Lato"/>
              </a:endParaRPr>
            </a:p>
          </p:txBody>
        </p:sp>
        <p:sp>
          <p:nvSpPr>
            <p:cNvPr id="9" name="Shape 246">
              <a:extLst>
                <a:ext uri="{FF2B5EF4-FFF2-40B4-BE49-F238E27FC236}">
                  <a16:creationId xmlns:a16="http://schemas.microsoft.com/office/drawing/2014/main" id="{020C617D-8FCE-4C54-BC10-6898C2F08D35}"/>
                </a:ext>
              </a:extLst>
            </p:cNvPr>
            <p:cNvSpPr/>
            <p:nvPr/>
          </p:nvSpPr>
          <p:spPr>
            <a:xfrm>
              <a:off x="7274224" y="1721874"/>
              <a:ext cx="2349856" cy="1562106"/>
            </a:xfrm>
            <a:prstGeom prst="chevron">
              <a:avLst>
                <a:gd name="adj" fmla="val 50000"/>
              </a:avLst>
            </a:prstGeom>
            <a:solidFill>
              <a:srgbClr val="00B050"/>
            </a:solidFill>
            <a:ln>
              <a:noFill/>
            </a:ln>
          </p:spPr>
          <p:txBody>
            <a:bodyPr spcFirstLastPara="1" wrap="square" lIns="91425" tIns="91425" rIns="91425" bIns="91425" anchor="ctr" anchorCtr="0">
              <a:noAutofit/>
            </a:bodyPr>
            <a:lstStyle/>
            <a:p>
              <a:pPr algn="ctr" defTabSz="457200">
                <a:buSzPts val="1100"/>
                <a:defRPr/>
              </a:pPr>
              <a:r>
                <a:rPr lang="en-US" sz="1500" i="1" dirty="0" err="1">
                  <a:solidFill>
                    <a:srgbClr val="FFFFFF"/>
                  </a:solidFill>
                  <a:latin typeface="Times New Roman" panose="02020603050405020304" pitchFamily="18" charset="0"/>
                  <a:ea typeface="Lato"/>
                  <a:cs typeface="Times New Roman" panose="02020603050405020304" pitchFamily="18" charset="0"/>
                  <a:sym typeface="Raleway"/>
                </a:rPr>
                <a:t>Đánh</a:t>
              </a:r>
              <a:r>
                <a:rPr lang="en-US" sz="1500" i="1" dirty="0">
                  <a:solidFill>
                    <a:srgbClr val="FFFFFF"/>
                  </a:solidFill>
                  <a:latin typeface="Times New Roman" panose="02020603050405020304" pitchFamily="18" charset="0"/>
                  <a:ea typeface="Lato"/>
                  <a:cs typeface="Times New Roman" panose="02020603050405020304" pitchFamily="18" charset="0"/>
                  <a:sym typeface="Raleway"/>
                </a:rPr>
                <a:t> </a:t>
              </a:r>
              <a:r>
                <a:rPr lang="en-US" sz="1500" i="1" dirty="0" err="1">
                  <a:solidFill>
                    <a:srgbClr val="FFFFFF"/>
                  </a:solidFill>
                  <a:latin typeface="Times New Roman" panose="02020603050405020304" pitchFamily="18" charset="0"/>
                  <a:ea typeface="Lato"/>
                  <a:cs typeface="Times New Roman" panose="02020603050405020304" pitchFamily="18" charset="0"/>
                  <a:sym typeface="Raleway"/>
                </a:rPr>
                <a:t>giá</a:t>
              </a:r>
              <a:r>
                <a:rPr lang="en-US" sz="1500" i="1" dirty="0">
                  <a:solidFill>
                    <a:srgbClr val="FFFFFF"/>
                  </a:solidFill>
                  <a:latin typeface="Times New Roman" panose="02020603050405020304" pitchFamily="18" charset="0"/>
                  <a:ea typeface="Lato"/>
                  <a:cs typeface="Times New Roman" panose="02020603050405020304" pitchFamily="18" charset="0"/>
                  <a:sym typeface="Raleway"/>
                </a:rPr>
                <a:t> </a:t>
              </a:r>
              <a:r>
                <a:rPr lang="en-US" sz="1500" i="1" dirty="0" err="1">
                  <a:solidFill>
                    <a:srgbClr val="FFFFFF"/>
                  </a:solidFill>
                  <a:latin typeface="Times New Roman" panose="02020603050405020304" pitchFamily="18" charset="0"/>
                  <a:ea typeface="Lato"/>
                  <a:cs typeface="Times New Roman" panose="02020603050405020304" pitchFamily="18" charset="0"/>
                  <a:sym typeface="Raleway"/>
                </a:rPr>
                <a:t>và</a:t>
              </a:r>
              <a:r>
                <a:rPr lang="en-US" sz="1500" i="1" dirty="0">
                  <a:solidFill>
                    <a:srgbClr val="FFFFFF"/>
                  </a:solidFill>
                  <a:latin typeface="Times New Roman" panose="02020603050405020304" pitchFamily="18" charset="0"/>
                  <a:ea typeface="Lato"/>
                  <a:cs typeface="Times New Roman" panose="02020603050405020304" pitchFamily="18" charset="0"/>
                  <a:sym typeface="Raleway"/>
                </a:rPr>
                <a:t> </a:t>
              </a:r>
              <a:r>
                <a:rPr lang="en-US" sz="1500" i="1" dirty="0" err="1">
                  <a:solidFill>
                    <a:srgbClr val="FFFFFF"/>
                  </a:solidFill>
                  <a:latin typeface="Times New Roman" panose="02020603050405020304" pitchFamily="18" charset="0"/>
                  <a:ea typeface="Lato"/>
                  <a:cs typeface="Times New Roman" panose="02020603050405020304" pitchFamily="18" charset="0"/>
                  <a:sym typeface="Raleway"/>
                </a:rPr>
                <a:t>hướng</a:t>
              </a:r>
              <a:r>
                <a:rPr lang="en-US" sz="1500" i="1" dirty="0">
                  <a:solidFill>
                    <a:srgbClr val="FFFFFF"/>
                  </a:solidFill>
                  <a:latin typeface="Times New Roman" panose="02020603050405020304" pitchFamily="18" charset="0"/>
                  <a:ea typeface="Lato"/>
                  <a:cs typeface="Times New Roman" panose="02020603050405020304" pitchFamily="18" charset="0"/>
                  <a:sym typeface="Raleway"/>
                </a:rPr>
                <a:t> </a:t>
              </a:r>
              <a:r>
                <a:rPr lang="en-US" sz="1500" i="1" dirty="0" err="1">
                  <a:solidFill>
                    <a:srgbClr val="FFFFFF"/>
                  </a:solidFill>
                  <a:latin typeface="Times New Roman" panose="02020603050405020304" pitchFamily="18" charset="0"/>
                  <a:ea typeface="Lato"/>
                  <a:cs typeface="Times New Roman" panose="02020603050405020304" pitchFamily="18" charset="0"/>
                  <a:sym typeface="Raleway"/>
                </a:rPr>
                <a:t>phát</a:t>
              </a:r>
              <a:r>
                <a:rPr lang="en-US" sz="1500" i="1" dirty="0">
                  <a:solidFill>
                    <a:srgbClr val="FFFFFF"/>
                  </a:solidFill>
                  <a:latin typeface="Times New Roman" panose="02020603050405020304" pitchFamily="18" charset="0"/>
                  <a:ea typeface="Lato"/>
                  <a:cs typeface="Times New Roman" panose="02020603050405020304" pitchFamily="18" charset="0"/>
                  <a:sym typeface="Raleway"/>
                </a:rPr>
                <a:t> </a:t>
              </a:r>
              <a:r>
                <a:rPr lang="en-US" sz="1500" i="1" dirty="0" err="1">
                  <a:solidFill>
                    <a:srgbClr val="FFFFFF"/>
                  </a:solidFill>
                  <a:latin typeface="Times New Roman" panose="02020603050405020304" pitchFamily="18" charset="0"/>
                  <a:ea typeface="Lato"/>
                  <a:cs typeface="Times New Roman" panose="02020603050405020304" pitchFamily="18" charset="0"/>
                  <a:sym typeface="Raleway"/>
                </a:rPr>
                <a:t>triển</a:t>
              </a:r>
              <a:endParaRPr sz="1500" i="1" dirty="0">
                <a:solidFill>
                  <a:srgbClr val="FFFFFF"/>
                </a:solidFill>
                <a:latin typeface="Times New Roman" panose="02020603050405020304" pitchFamily="18" charset="0"/>
                <a:ea typeface="Lato"/>
                <a:cs typeface="Times New Roman" panose="02020603050405020304" pitchFamily="18" charset="0"/>
                <a:sym typeface="Lato"/>
              </a:endParaRPr>
            </a:p>
          </p:txBody>
        </p:sp>
      </p:grpSp>
      <p:sp>
        <p:nvSpPr>
          <p:cNvPr id="14" name="Shape 252">
            <a:extLst>
              <a:ext uri="{FF2B5EF4-FFF2-40B4-BE49-F238E27FC236}">
                <a16:creationId xmlns:a16="http://schemas.microsoft.com/office/drawing/2014/main" id="{BD72AEF9-A6A3-4534-B626-0613903B3CE4}"/>
              </a:ext>
            </a:extLst>
          </p:cNvPr>
          <p:cNvSpPr/>
          <p:nvPr/>
        </p:nvSpPr>
        <p:spPr>
          <a:xfrm>
            <a:off x="2654300" y="5511801"/>
            <a:ext cx="2160093" cy="1117599"/>
          </a:xfrm>
          <a:prstGeom prst="chevron">
            <a:avLst>
              <a:gd name="adj" fmla="val 50000"/>
            </a:avLst>
          </a:prstGeom>
          <a:solidFill>
            <a:srgbClr val="2187C5"/>
          </a:solidFill>
          <a:ln>
            <a:noFill/>
          </a:ln>
        </p:spPr>
        <p:txBody>
          <a:bodyPr spcFirstLastPara="1" wrap="square" lIns="91425" tIns="91425" rIns="91425" bIns="91425" anchor="ctr" anchorCtr="0">
            <a:noAutofit/>
          </a:bodyPr>
          <a:lstStyle/>
          <a:p>
            <a:pPr algn="ctr" defTabSz="457200">
              <a:buSzPts val="1100"/>
              <a:defRPr/>
            </a:pPr>
            <a:r>
              <a:rPr lang="en-US" sz="1500" i="1" dirty="0" err="1">
                <a:solidFill>
                  <a:srgbClr val="FFFFFF"/>
                </a:solidFill>
                <a:latin typeface="Times New Roman" panose="02020603050405020304" pitchFamily="18" charset="0"/>
                <a:ea typeface="Lato"/>
                <a:cs typeface="Times New Roman" panose="02020603050405020304" pitchFamily="18" charset="0"/>
                <a:sym typeface="Raleway"/>
              </a:rPr>
              <a:t>Mục</a:t>
            </a:r>
            <a:r>
              <a:rPr lang="en-US" sz="1500" i="1" dirty="0">
                <a:solidFill>
                  <a:srgbClr val="FFFFFF"/>
                </a:solidFill>
                <a:latin typeface="Times New Roman" panose="02020603050405020304" pitchFamily="18" charset="0"/>
                <a:ea typeface="Lato"/>
                <a:cs typeface="Times New Roman" panose="02020603050405020304" pitchFamily="18" charset="0"/>
                <a:sym typeface="Raleway"/>
              </a:rPr>
              <a:t> </a:t>
            </a:r>
            <a:r>
              <a:rPr lang="en-US" sz="1500" i="1" dirty="0" err="1">
                <a:solidFill>
                  <a:srgbClr val="FFFFFF"/>
                </a:solidFill>
                <a:latin typeface="Times New Roman" panose="02020603050405020304" pitchFamily="18" charset="0"/>
                <a:ea typeface="Lato"/>
                <a:cs typeface="Times New Roman" panose="02020603050405020304" pitchFamily="18" charset="0"/>
                <a:sym typeface="Raleway"/>
              </a:rPr>
              <a:t>tiêu</a:t>
            </a:r>
            <a:r>
              <a:rPr lang="en-US" sz="1500" i="1" dirty="0">
                <a:solidFill>
                  <a:srgbClr val="FFFFFF"/>
                </a:solidFill>
                <a:latin typeface="Times New Roman" panose="02020603050405020304" pitchFamily="18" charset="0"/>
                <a:ea typeface="Lato"/>
                <a:cs typeface="Times New Roman" panose="02020603050405020304" pitchFamily="18" charset="0"/>
                <a:sym typeface="Raleway"/>
              </a:rPr>
              <a:t> </a:t>
            </a:r>
            <a:r>
              <a:rPr lang="en-US" sz="1500" i="1" dirty="0" err="1">
                <a:solidFill>
                  <a:srgbClr val="FFFFFF"/>
                </a:solidFill>
                <a:latin typeface="Times New Roman" panose="02020603050405020304" pitchFamily="18" charset="0"/>
                <a:ea typeface="Lato"/>
                <a:cs typeface="Times New Roman" panose="02020603050405020304" pitchFamily="18" charset="0"/>
                <a:sym typeface="Raleway"/>
              </a:rPr>
              <a:t>đề</a:t>
            </a:r>
            <a:r>
              <a:rPr lang="en-US" sz="1500" i="1" dirty="0">
                <a:solidFill>
                  <a:srgbClr val="FFFFFF"/>
                </a:solidFill>
                <a:latin typeface="Times New Roman" panose="02020603050405020304" pitchFamily="18" charset="0"/>
                <a:ea typeface="Lato"/>
                <a:cs typeface="Times New Roman" panose="02020603050405020304" pitchFamily="18" charset="0"/>
                <a:sym typeface="Raleway"/>
              </a:rPr>
              <a:t> </a:t>
            </a:r>
            <a:r>
              <a:rPr lang="en-US" sz="1500" i="1" dirty="0" err="1">
                <a:solidFill>
                  <a:srgbClr val="FFFFFF"/>
                </a:solidFill>
                <a:latin typeface="Times New Roman" panose="02020603050405020304" pitchFamily="18" charset="0"/>
                <a:ea typeface="Lato"/>
                <a:cs typeface="Times New Roman" panose="02020603050405020304" pitchFamily="18" charset="0"/>
                <a:sym typeface="Raleway"/>
              </a:rPr>
              <a:t>tài</a:t>
            </a:r>
            <a:endParaRPr sz="1500" i="1" dirty="0">
              <a:solidFill>
                <a:srgbClr val="FFFFFF"/>
              </a:solidFill>
              <a:latin typeface="Times New Roman" panose="02020603050405020304" pitchFamily="18" charset="0"/>
              <a:ea typeface="Lato"/>
              <a:cs typeface="Times New Roman" panose="02020603050405020304" pitchFamily="18" charset="0"/>
              <a:sym typeface="Lato"/>
            </a:endParaRPr>
          </a:p>
        </p:txBody>
      </p:sp>
      <p:sp>
        <p:nvSpPr>
          <p:cNvPr id="15" name="Shape 249">
            <a:extLst>
              <a:ext uri="{FF2B5EF4-FFF2-40B4-BE49-F238E27FC236}">
                <a16:creationId xmlns:a16="http://schemas.microsoft.com/office/drawing/2014/main" id="{1C5FDF4F-FEE7-4722-AA12-961119580882}"/>
              </a:ext>
            </a:extLst>
          </p:cNvPr>
          <p:cNvSpPr/>
          <p:nvPr/>
        </p:nvSpPr>
        <p:spPr>
          <a:xfrm>
            <a:off x="1801416" y="5757738"/>
            <a:ext cx="1297385" cy="613809"/>
          </a:xfrm>
          <a:prstGeom prst="homePlate">
            <a:avLst>
              <a:gd name="adj" fmla="val 49494"/>
            </a:avLst>
          </a:prstGeom>
          <a:solidFill>
            <a:srgbClr val="00B0F0"/>
          </a:solidFill>
          <a:ln>
            <a:noFill/>
          </a:ln>
        </p:spPr>
        <p:txBody>
          <a:bodyPr spcFirstLastPara="1" wrap="square" lIns="91425" tIns="91425" rIns="91425" bIns="91425" anchor="ctr" anchorCtr="0">
            <a:noAutofit/>
          </a:bodyPr>
          <a:lstStyle/>
          <a:p>
            <a:pPr algn="ctr" defTabSz="457200">
              <a:buSzPts val="1100"/>
              <a:defRPr/>
            </a:pPr>
            <a:r>
              <a:rPr lang="en-US" sz="1500" i="1" dirty="0" err="1">
                <a:solidFill>
                  <a:srgbClr val="FFFFFF"/>
                </a:solidFill>
                <a:latin typeface="Times New Roman" panose="02020603050405020304" pitchFamily="18" charset="0"/>
                <a:ea typeface="Raleway"/>
                <a:cs typeface="Times New Roman" panose="02020603050405020304" pitchFamily="18" charset="0"/>
                <a:sym typeface="Raleway"/>
              </a:rPr>
              <a:t>Giới</a:t>
            </a:r>
            <a:r>
              <a:rPr lang="en-US" sz="1500" i="1" dirty="0">
                <a:solidFill>
                  <a:srgbClr val="FFFFFF"/>
                </a:solidFill>
                <a:latin typeface="Times New Roman" panose="02020603050405020304" pitchFamily="18" charset="0"/>
                <a:ea typeface="Raleway"/>
                <a:cs typeface="Times New Roman" panose="02020603050405020304" pitchFamily="18" charset="0"/>
                <a:sym typeface="Raleway"/>
              </a:rPr>
              <a:t> </a:t>
            </a:r>
            <a:r>
              <a:rPr lang="en-US" sz="1500" i="1" dirty="0" err="1">
                <a:solidFill>
                  <a:srgbClr val="FFFFFF"/>
                </a:solidFill>
                <a:latin typeface="Times New Roman" panose="02020603050405020304" pitchFamily="18" charset="0"/>
                <a:ea typeface="Raleway"/>
                <a:cs typeface="Times New Roman" panose="02020603050405020304" pitchFamily="18" charset="0"/>
                <a:sym typeface="Raleway"/>
              </a:rPr>
              <a:t>thệu</a:t>
            </a:r>
            <a:r>
              <a:rPr lang="en-US" sz="1500" i="1" dirty="0">
                <a:solidFill>
                  <a:srgbClr val="FFFFFF"/>
                </a:solidFill>
                <a:latin typeface="Times New Roman" panose="02020603050405020304" pitchFamily="18" charset="0"/>
                <a:ea typeface="Raleway"/>
                <a:cs typeface="Times New Roman" panose="02020603050405020304" pitchFamily="18" charset="0"/>
                <a:sym typeface="Raleway"/>
              </a:rPr>
              <a:t> </a:t>
            </a:r>
            <a:r>
              <a:rPr lang="en-US" sz="1500" i="1" dirty="0" err="1">
                <a:solidFill>
                  <a:srgbClr val="FFFFFF"/>
                </a:solidFill>
                <a:latin typeface="Times New Roman" panose="02020603050405020304" pitchFamily="18" charset="0"/>
                <a:ea typeface="Raleway"/>
                <a:cs typeface="Times New Roman" panose="02020603050405020304" pitchFamily="18" charset="0"/>
                <a:sym typeface="Raleway"/>
              </a:rPr>
              <a:t>đề</a:t>
            </a:r>
            <a:r>
              <a:rPr lang="en-US" sz="1500" i="1" dirty="0">
                <a:solidFill>
                  <a:srgbClr val="FFFFFF"/>
                </a:solidFill>
                <a:latin typeface="Times New Roman" panose="02020603050405020304" pitchFamily="18" charset="0"/>
                <a:ea typeface="Raleway"/>
                <a:cs typeface="Times New Roman" panose="02020603050405020304" pitchFamily="18" charset="0"/>
                <a:sym typeface="Raleway"/>
              </a:rPr>
              <a:t> </a:t>
            </a:r>
            <a:r>
              <a:rPr lang="en-US" sz="1500" i="1" dirty="0" err="1">
                <a:solidFill>
                  <a:srgbClr val="FFFFFF"/>
                </a:solidFill>
                <a:latin typeface="Times New Roman" panose="02020603050405020304" pitchFamily="18" charset="0"/>
                <a:ea typeface="Raleway"/>
                <a:cs typeface="Times New Roman" panose="02020603050405020304" pitchFamily="18" charset="0"/>
                <a:sym typeface="Raleway"/>
              </a:rPr>
              <a:t>tài</a:t>
            </a:r>
            <a:endParaRPr sz="1500" i="1" dirty="0">
              <a:solidFill>
                <a:srgbClr val="FFFFFF"/>
              </a:solidFill>
              <a:latin typeface="Times New Roman" panose="02020603050405020304" pitchFamily="18" charset="0"/>
              <a:ea typeface="Raleway"/>
              <a:cs typeface="Times New Roman" panose="02020603050405020304" pitchFamily="18" charset="0"/>
              <a:sym typeface="Raleway"/>
            </a:endParaRPr>
          </a:p>
        </p:txBody>
      </p:sp>
    </p:spTree>
    <p:extLst>
      <p:ext uri="{BB962C8B-B14F-4D97-AF65-F5344CB8AC3E}">
        <p14:creationId xmlns:p14="http://schemas.microsoft.com/office/powerpoint/2010/main" val="30615492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2DCBFFE8-8F4A-DF2F-5105-3045196C3BCD}"/>
              </a:ext>
            </a:extLst>
          </p:cNvPr>
          <p:cNvGrpSpPr/>
          <p:nvPr/>
        </p:nvGrpSpPr>
        <p:grpSpPr>
          <a:xfrm>
            <a:off x="1563968" y="370881"/>
            <a:ext cx="6442505" cy="523220"/>
            <a:chOff x="1127073" y="310353"/>
            <a:chExt cx="6442505" cy="523220"/>
          </a:xfrm>
        </p:grpSpPr>
        <p:grpSp>
          <p:nvGrpSpPr>
            <p:cNvPr id="21" name="Group 20">
              <a:extLst>
                <a:ext uri="{FF2B5EF4-FFF2-40B4-BE49-F238E27FC236}">
                  <a16:creationId xmlns:a16="http://schemas.microsoft.com/office/drawing/2014/main" id="{EE7F2CAB-725C-E678-24BE-11CD2CAEEA95}"/>
                </a:ext>
              </a:extLst>
            </p:cNvPr>
            <p:cNvGrpSpPr/>
            <p:nvPr/>
          </p:nvGrpSpPr>
          <p:grpSpPr>
            <a:xfrm>
              <a:off x="1127073" y="352695"/>
              <a:ext cx="6442505" cy="465490"/>
              <a:chOff x="2520298" y="1382109"/>
              <a:chExt cx="6408568" cy="465490"/>
            </a:xfrm>
          </p:grpSpPr>
          <p:sp>
            <p:nvSpPr>
              <p:cNvPr id="24" name="Rectangle 23">
                <a:extLst>
                  <a:ext uri="{FF2B5EF4-FFF2-40B4-BE49-F238E27FC236}">
                    <a16:creationId xmlns:a16="http://schemas.microsoft.com/office/drawing/2014/main" id="{BE58B058-212D-22A8-0646-E170A639C9C6}"/>
                  </a:ext>
                </a:extLst>
              </p:cNvPr>
              <p:cNvSpPr/>
              <p:nvPr/>
            </p:nvSpPr>
            <p:spPr bwMode="auto">
              <a:xfrm>
                <a:off x="2520298" y="1382110"/>
                <a:ext cx="5920888" cy="465489"/>
              </a:xfrm>
              <a:prstGeom prst="rect">
                <a:avLst/>
              </a:prstGeom>
              <a:gradFill flip="none" rotWithShape="1">
                <a:gsLst>
                  <a:gs pos="10000">
                    <a:srgbClr val="0070C0"/>
                  </a:gs>
                  <a:gs pos="50000">
                    <a:srgbClr val="0070C0"/>
                  </a:gs>
                  <a:gs pos="100000">
                    <a:srgbClr val="0070C0"/>
                  </a:gs>
                </a:gsLst>
                <a:lin ang="0" scaled="1"/>
                <a:tileRect/>
              </a:gra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800" dirty="0">
                  <a:latin typeface="Times New Roman" panose="02020603050405020304" pitchFamily="18" charset="0"/>
                  <a:cs typeface="Times New Roman" panose="02020603050405020304" pitchFamily="18" charset="0"/>
                </a:endParaRPr>
              </a:p>
            </p:txBody>
          </p:sp>
          <p:sp>
            <p:nvSpPr>
              <p:cNvPr id="25" name="Flowchart: Delay 24">
                <a:extLst>
                  <a:ext uri="{FF2B5EF4-FFF2-40B4-BE49-F238E27FC236}">
                    <a16:creationId xmlns:a16="http://schemas.microsoft.com/office/drawing/2014/main" id="{2F4B1F91-FA09-0A9D-CCA6-ADFB0A32397A}"/>
                  </a:ext>
                </a:extLst>
              </p:cNvPr>
              <p:cNvSpPr/>
              <p:nvPr/>
            </p:nvSpPr>
            <p:spPr>
              <a:xfrm>
                <a:off x="8441186" y="1382109"/>
                <a:ext cx="487680" cy="465489"/>
              </a:xfrm>
              <a:prstGeom prst="flowChartDelay">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latin typeface="Times New Roman" panose="02020603050405020304" pitchFamily="18" charset="0"/>
                  <a:cs typeface="Times New Roman" panose="02020603050405020304" pitchFamily="18" charset="0"/>
                </a:endParaRPr>
              </a:p>
            </p:txBody>
          </p:sp>
        </p:grpSp>
        <p:sp>
          <p:nvSpPr>
            <p:cNvPr id="23" name="TextBox 22">
              <a:extLst>
                <a:ext uri="{FF2B5EF4-FFF2-40B4-BE49-F238E27FC236}">
                  <a16:creationId xmlns:a16="http://schemas.microsoft.com/office/drawing/2014/main" id="{C4AEB448-299C-4598-E3D3-E942759469EC}"/>
                </a:ext>
              </a:extLst>
            </p:cNvPr>
            <p:cNvSpPr txBox="1"/>
            <p:nvPr/>
          </p:nvSpPr>
          <p:spPr>
            <a:xfrm>
              <a:off x="1589956" y="310353"/>
              <a:ext cx="4341091" cy="523220"/>
            </a:xfrm>
            <a:prstGeom prst="rect">
              <a:avLst/>
            </a:prstGeom>
            <a:noFill/>
          </p:spPr>
          <p:txBody>
            <a:bodyPr wrap="square" anchor="ctr">
              <a:spAutoFit/>
            </a:bodyPr>
            <a:lstStyle/>
            <a:p>
              <a:pPr>
                <a:defRPr/>
              </a:pPr>
              <a:r>
                <a:rPr lang="en-US" sz="2800" b="1" dirty="0" err="1">
                  <a:solidFill>
                    <a:schemeClr val="bg1"/>
                  </a:solidFill>
                  <a:latin typeface="Times New Roman" panose="02020603050405020304" pitchFamily="18" charset="0"/>
                  <a:cs typeface="Times New Roman" panose="02020603050405020304" pitchFamily="18" charset="0"/>
                </a:rPr>
                <a:t>Mục</a:t>
              </a:r>
              <a:r>
                <a:rPr lang="en-US" sz="2800" b="1" dirty="0">
                  <a:solidFill>
                    <a:schemeClr val="bg1"/>
                  </a:solidFill>
                  <a:latin typeface="Times New Roman" panose="02020603050405020304" pitchFamily="18" charset="0"/>
                  <a:cs typeface="Times New Roman" panose="02020603050405020304" pitchFamily="18" charset="0"/>
                </a:rPr>
                <a:t> </a:t>
              </a:r>
              <a:r>
                <a:rPr lang="en-US" sz="2800" b="1" dirty="0" err="1">
                  <a:solidFill>
                    <a:schemeClr val="bg1"/>
                  </a:solidFill>
                  <a:latin typeface="Times New Roman" panose="02020603050405020304" pitchFamily="18" charset="0"/>
                  <a:cs typeface="Times New Roman" panose="02020603050405020304" pitchFamily="18" charset="0"/>
                </a:rPr>
                <a:t>tiêu</a:t>
              </a:r>
              <a:r>
                <a:rPr lang="en-US" sz="2800" b="1" dirty="0">
                  <a:solidFill>
                    <a:schemeClr val="bg1"/>
                  </a:solidFill>
                  <a:latin typeface="Times New Roman" panose="02020603050405020304" pitchFamily="18" charset="0"/>
                  <a:cs typeface="Times New Roman" panose="02020603050405020304" pitchFamily="18" charset="0"/>
                </a:rPr>
                <a:t> </a:t>
              </a:r>
              <a:r>
                <a:rPr lang="en-US" sz="2800" b="1" dirty="0" err="1">
                  <a:solidFill>
                    <a:schemeClr val="bg1"/>
                  </a:solidFill>
                  <a:latin typeface="Times New Roman" panose="02020603050405020304" pitchFamily="18" charset="0"/>
                  <a:cs typeface="Times New Roman" panose="02020603050405020304" pitchFamily="18" charset="0"/>
                </a:rPr>
                <a:t>đề</a:t>
              </a:r>
              <a:r>
                <a:rPr lang="en-US" sz="2800" b="1" dirty="0">
                  <a:solidFill>
                    <a:schemeClr val="bg1"/>
                  </a:solidFill>
                  <a:latin typeface="Times New Roman" panose="02020603050405020304" pitchFamily="18" charset="0"/>
                  <a:cs typeface="Times New Roman" panose="02020603050405020304" pitchFamily="18" charset="0"/>
                </a:rPr>
                <a:t> </a:t>
              </a:r>
              <a:r>
                <a:rPr lang="en-US" sz="2800" b="1" dirty="0" err="1">
                  <a:solidFill>
                    <a:schemeClr val="bg1"/>
                  </a:solidFill>
                  <a:latin typeface="Times New Roman" panose="02020603050405020304" pitchFamily="18" charset="0"/>
                  <a:cs typeface="Times New Roman" panose="02020603050405020304" pitchFamily="18" charset="0"/>
                </a:rPr>
                <a:t>tài</a:t>
              </a:r>
              <a:endParaRPr lang="en-US" sz="2800" b="1" dirty="0">
                <a:solidFill>
                  <a:schemeClr val="bg1"/>
                </a:solidFill>
                <a:latin typeface="Times New Roman" panose="02020603050405020304" pitchFamily="18" charset="0"/>
                <a:cs typeface="Times New Roman" panose="02020603050405020304" pitchFamily="18" charset="0"/>
              </a:endParaRPr>
            </a:p>
          </p:txBody>
        </p:sp>
      </p:grpSp>
      <p:sp>
        <p:nvSpPr>
          <p:cNvPr id="26" name="TextBox 25">
            <a:extLst>
              <a:ext uri="{FF2B5EF4-FFF2-40B4-BE49-F238E27FC236}">
                <a16:creationId xmlns:a16="http://schemas.microsoft.com/office/drawing/2014/main" id="{AB130F24-F154-43F8-4E76-CD2DED9DCDCD}"/>
              </a:ext>
            </a:extLst>
          </p:cNvPr>
          <p:cNvSpPr txBox="1"/>
          <p:nvPr/>
        </p:nvSpPr>
        <p:spPr>
          <a:xfrm>
            <a:off x="1051809" y="1533595"/>
            <a:ext cx="10088381" cy="3108543"/>
          </a:xfrm>
          <a:prstGeom prst="rect">
            <a:avLst/>
          </a:prstGeom>
          <a:noFill/>
        </p:spPr>
        <p:txBody>
          <a:bodyPr wrap="square" rtlCol="0">
            <a:spAutoFit/>
          </a:bodyPr>
          <a:lstStyle/>
          <a:p>
            <a:pPr marL="342900" indent="-342900">
              <a:buFont typeface="Wingdings" panose="05000000000000000000" pitchFamily="2" charset="2"/>
              <a:buChar char="Ø"/>
            </a:pPr>
            <a:r>
              <a:rPr lang="en-US" sz="2800" dirty="0" err="1">
                <a:latin typeface="Times New Roman" panose="02020603050405020304" pitchFamily="18" charset="0"/>
                <a:cs typeface="Times New Roman" panose="02020603050405020304" pitchFamily="18" charset="0"/>
              </a:rPr>
              <a:t>Phát</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triển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một</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hệ</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thống</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phần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mềm</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có</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khả</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năng</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giám</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sát</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mô</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phỏng</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và</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lập</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lịch</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hoạt</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động</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cho</a:t>
            </a:r>
            <a:r>
              <a:rPr lang="en-US" sz="2800" dirty="0">
                <a:latin typeface="Times New Roman" panose="02020603050405020304" pitchFamily="18" charset="0"/>
                <a:cs typeface="Times New Roman" panose="02020603050405020304" pitchFamily="18" charset="0"/>
              </a:rPr>
              <a:t> robot </a:t>
            </a:r>
            <a:r>
              <a:rPr lang="en-US" sz="2800" dirty="0" err="1">
                <a:latin typeface="Times New Roman" panose="02020603050405020304" pitchFamily="18" charset="0"/>
                <a:cs typeface="Times New Roman" panose="02020603050405020304" pitchFamily="18" charset="0"/>
              </a:rPr>
              <a:t>từ</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xa</a:t>
            </a:r>
            <a:r>
              <a:rPr lang="en-US" sz="2800" dirty="0">
                <a:latin typeface="Times New Roman" panose="02020603050405020304" pitchFamily="18" charset="0"/>
                <a:cs typeface="Times New Roman" panose="02020603050405020304" pitchFamily="18" charset="0"/>
              </a:rPr>
              <a:t>.</a:t>
            </a:r>
          </a:p>
          <a:p>
            <a:pPr marL="342900" indent="-342900">
              <a:buFont typeface="Wingdings" panose="05000000000000000000" pitchFamily="2" charset="2"/>
              <a:buChar char="Ø"/>
            </a:pPr>
            <a:endParaRPr lang="en-US" sz="28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r>
              <a:rPr lang="en-US" sz="2800" dirty="0" err="1">
                <a:latin typeface="Times New Roman" panose="02020603050405020304" pitchFamily="18" charset="0"/>
                <a:cs typeface="Times New Roman" panose="02020603050405020304" pitchFamily="18" charset="0"/>
              </a:rPr>
              <a:t>Điều</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khiển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được</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cánh</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tay</a:t>
            </a:r>
            <a:r>
              <a:rPr lang="en-US" sz="2800" dirty="0">
                <a:latin typeface="Times New Roman" panose="02020603050405020304" pitchFamily="18" charset="0"/>
                <a:cs typeface="Times New Roman" panose="02020603050405020304" pitchFamily="18" charset="0"/>
              </a:rPr>
              <a:t> robot </a:t>
            </a:r>
            <a:r>
              <a:rPr lang="en-US" sz="2800" dirty="0" err="1">
                <a:latin typeface="Times New Roman" panose="02020603050405020304" pitchFamily="18" charset="0"/>
                <a:cs typeface="Times New Roman" panose="02020603050405020304" pitchFamily="18" charset="0"/>
              </a:rPr>
              <a:t>hoạt</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động</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một</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số</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tác</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vụ</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cơ</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bản</a:t>
            </a:r>
            <a:r>
              <a:rPr lang="en-US" sz="2800" dirty="0">
                <a:latin typeface="Times New Roman" panose="02020603050405020304" pitchFamily="18" charset="0"/>
                <a:cs typeface="Times New Roman" panose="02020603050405020304" pitchFamily="18" charset="0"/>
              </a:rPr>
              <a:t>.</a:t>
            </a:r>
          </a:p>
          <a:p>
            <a:pPr marL="342900" indent="-342900">
              <a:buFont typeface="Wingdings" panose="05000000000000000000" pitchFamily="2" charset="2"/>
              <a:buChar char="Ø"/>
            </a:pPr>
            <a:endParaRPr lang="en-US" sz="28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r>
              <a:rPr lang="en-US" sz="2800" dirty="0" err="1">
                <a:latin typeface="Times New Roman" panose="02020603050405020304" pitchFamily="18" charset="0"/>
                <a:cs typeface="Times New Roman" panose="02020603050405020304" pitchFamily="18" charset="0"/>
              </a:rPr>
              <a:t>Thiết</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kế</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cơ</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sở</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dữ</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liệu</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phát</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triển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ứng</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dụng</a:t>
            </a:r>
            <a:r>
              <a:rPr lang="en-US" sz="2800" dirty="0">
                <a:latin typeface="Times New Roman" panose="02020603050405020304" pitchFamily="18" charset="0"/>
                <a:cs typeface="Times New Roman" panose="02020603050405020304" pitchFamily="18" charset="0"/>
              </a:rPr>
              <a:t> Web </a:t>
            </a:r>
            <a:r>
              <a:rPr lang="en-US" sz="2800" dirty="0" err="1">
                <a:latin typeface="Times New Roman" panose="02020603050405020304" pitchFamily="18" charset="0"/>
                <a:cs typeface="Times New Roman" panose="02020603050405020304" pitchFamily="18" charset="0"/>
              </a:rPr>
              <a:t>và</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triển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khai</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trên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môi</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trường</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đám</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mây</a:t>
            </a:r>
            <a:endParaRPr lang="en-US" sz="2800" dirty="0">
              <a:latin typeface="Times New Roman" panose="02020603050405020304" pitchFamily="18" charset="0"/>
              <a:cs typeface="Times New Roman" panose="02020603050405020304" pitchFamily="18" charset="0"/>
            </a:endParaRPr>
          </a:p>
        </p:txBody>
      </p:sp>
      <p:pic>
        <p:nvPicPr>
          <p:cNvPr id="27" name="Picture 12">
            <a:extLst>
              <a:ext uri="{FF2B5EF4-FFF2-40B4-BE49-F238E27FC236}">
                <a16:creationId xmlns:a16="http://schemas.microsoft.com/office/drawing/2014/main" id="{07B8D7AA-B72D-AF08-C5F9-660949DCBB70}"/>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58883" y="68224"/>
            <a:ext cx="1098258" cy="11203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 name="Picture 30">
            <a:extLst>
              <a:ext uri="{FF2B5EF4-FFF2-40B4-BE49-F238E27FC236}">
                <a16:creationId xmlns:a16="http://schemas.microsoft.com/office/drawing/2014/main" id="{CE0AE691-84A3-9D3E-5878-E437BC41C2DC}"/>
              </a:ext>
            </a:extLst>
          </p:cNvPr>
          <p:cNvPicPr>
            <a:picLocks noChangeAspect="1"/>
          </p:cNvPicPr>
          <p:nvPr/>
        </p:nvPicPr>
        <p:blipFill>
          <a:blip r:embed="rId4"/>
          <a:stretch>
            <a:fillRect/>
          </a:stretch>
        </p:blipFill>
        <p:spPr>
          <a:xfrm>
            <a:off x="10767379" y="6211768"/>
            <a:ext cx="640135" cy="646232"/>
          </a:xfrm>
          <a:prstGeom prst="rect">
            <a:avLst/>
          </a:prstGeom>
        </p:spPr>
      </p:pic>
    </p:spTree>
    <p:extLst>
      <p:ext uri="{BB962C8B-B14F-4D97-AF65-F5344CB8AC3E}">
        <p14:creationId xmlns:p14="http://schemas.microsoft.com/office/powerpoint/2010/main" val="9519336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Shape 111"/>
          <p:cNvSpPr txBox="1">
            <a:spLocks noGrp="1"/>
          </p:cNvSpPr>
          <p:nvPr>
            <p:ph type="ctrTitle"/>
          </p:nvPr>
        </p:nvSpPr>
        <p:spPr>
          <a:xfrm>
            <a:off x="1663700" y="1791856"/>
            <a:ext cx="8811096" cy="2530763"/>
          </a:xfrm>
          <a:prstGeom prst="rect">
            <a:avLst/>
          </a:prstGeom>
        </p:spPr>
        <p:txBody>
          <a:bodyPr spcFirstLastPara="1" vert="horz" wrap="square" lIns="91425" tIns="91425" rIns="91425" bIns="91425" rtlCol="0" anchor="b" anchorCtr="0">
            <a:noAutofit/>
          </a:bodyPr>
          <a:lstStyle/>
          <a:p>
            <a:pPr>
              <a:lnSpc>
                <a:spcPct val="150000"/>
              </a:lnSpc>
            </a:pPr>
            <a:r>
              <a:rPr lang="en-US" sz="7200" dirty="0">
                <a:solidFill>
                  <a:srgbClr val="7ECEFD"/>
                </a:solidFill>
                <a:latin typeface="Times New Roman" panose="02020603050405020304" pitchFamily="18" charset="0"/>
                <a:cs typeface="Times New Roman" panose="02020603050405020304" pitchFamily="18" charset="0"/>
              </a:rPr>
              <a:t>3</a:t>
            </a:r>
            <a:endParaRPr sz="7200" dirty="0">
              <a:solidFill>
                <a:srgbClr val="7ECEFD"/>
              </a:solidFill>
              <a:latin typeface="Times New Roman" panose="02020603050405020304" pitchFamily="18" charset="0"/>
              <a:cs typeface="Times New Roman" panose="02020603050405020304" pitchFamily="18" charset="0"/>
            </a:endParaRPr>
          </a:p>
          <a:p>
            <a:pPr lvl="0"/>
            <a:r>
              <a:rPr lang="en-US" sz="5000" dirty="0">
                <a:solidFill>
                  <a:schemeClr val="lt1"/>
                </a:solidFill>
                <a:latin typeface="Times New Roman" panose="02020603050405020304" pitchFamily="18" charset="0"/>
                <a:ea typeface="Raleway"/>
                <a:cs typeface="Times New Roman" panose="02020603050405020304" pitchFamily="18" charset="0"/>
                <a:sym typeface="Raleway"/>
              </a:rPr>
              <a:t>PHƯƠNG PHÁP THỰC HIỆN</a:t>
            </a:r>
            <a:endParaRPr lang="en-US" sz="5000" dirty="0">
              <a:latin typeface="Times New Roman" panose="02020603050405020304" pitchFamily="18" charset="0"/>
              <a:cs typeface="Times New Roman" panose="02020603050405020304" pitchFamily="18" charset="0"/>
            </a:endParaRPr>
          </a:p>
        </p:txBody>
      </p:sp>
      <p:sp>
        <p:nvSpPr>
          <p:cNvPr id="11" name="Shape 113">
            <a:extLst>
              <a:ext uri="{FF2B5EF4-FFF2-40B4-BE49-F238E27FC236}">
                <a16:creationId xmlns:a16="http://schemas.microsoft.com/office/drawing/2014/main" id="{E12FB515-B057-4DCC-B6B7-9EFB92C59A20}"/>
              </a:ext>
            </a:extLst>
          </p:cNvPr>
          <p:cNvSpPr txBox="1">
            <a:spLocks noGrp="1"/>
          </p:cNvSpPr>
          <p:nvPr>
            <p:ph type="sldNum" idx="12"/>
          </p:nvPr>
        </p:nvSpPr>
        <p:spPr>
          <a:xfrm>
            <a:off x="1523875" y="6440375"/>
            <a:ext cx="9144000" cy="417900"/>
          </a:xfrm>
          <a:prstGeom prst="rect">
            <a:avLst/>
          </a:prstGeom>
        </p:spPr>
        <p:txBody>
          <a:bodyPr spcFirstLastPara="1" vert="horz" wrap="square" lIns="91425" tIns="91425" rIns="91425" bIns="91425" rtlCol="0" anchor="t" anchorCtr="0">
            <a:noAutofit/>
          </a:bodyPr>
          <a:lstStyle/>
          <a:p>
            <a:fld id="{00000000-1234-1234-1234-123412341234}" type="slidenum">
              <a:rPr lang="en" smtClean="0">
                <a:latin typeface="Times New Roman" panose="02020603050405020304" pitchFamily="18" charset="0"/>
                <a:cs typeface="Times New Roman" panose="02020603050405020304" pitchFamily="18" charset="0"/>
              </a:rPr>
              <a:pPr/>
              <a:t>7</a:t>
            </a:fld>
            <a:endParaRPr lang="en" dirty="0">
              <a:latin typeface="Times New Roman" panose="02020603050405020304" pitchFamily="18" charset="0"/>
              <a:cs typeface="Times New Roman" panose="02020603050405020304" pitchFamily="18" charset="0"/>
            </a:endParaRPr>
          </a:p>
        </p:txBody>
      </p:sp>
      <p:sp>
        <p:nvSpPr>
          <p:cNvPr id="12" name="Shape 113">
            <a:extLst>
              <a:ext uri="{FF2B5EF4-FFF2-40B4-BE49-F238E27FC236}">
                <a16:creationId xmlns:a16="http://schemas.microsoft.com/office/drawing/2014/main" id="{0636D710-8E2B-4204-8766-EFCE9FC1EE2A}"/>
              </a:ext>
            </a:extLst>
          </p:cNvPr>
          <p:cNvSpPr txBox="1">
            <a:spLocks/>
          </p:cNvSpPr>
          <p:nvPr/>
        </p:nvSpPr>
        <p:spPr>
          <a:xfrm>
            <a:off x="1523875" y="6440375"/>
            <a:ext cx="9144000" cy="417900"/>
          </a:xfrm>
          <a:prstGeom prst="rect">
            <a:avLst/>
          </a:prstGeom>
        </p:spPr>
        <p:txBody>
          <a:bodyPr spcFirstLastPara="1" vert="horz" wrap="square" lIns="91425" tIns="91425" rIns="91425" bIns="91425" rtlCol="0" anchor="t" anchorCtr="0">
            <a:noAutofit/>
          </a:bodyPr>
          <a:lstStyle>
            <a:defPPr>
              <a:defRPr lang="en-US"/>
            </a:defPPr>
            <a:lvl1pPr marL="0" lvl="0" algn="ctr" defTabSz="457200" rtl="0" eaLnBrk="1" latinLnBrk="0" hangingPunct="1">
              <a:buNone/>
              <a:defRPr sz="1200" kern="1200">
                <a:solidFill>
                  <a:schemeClr val="tx1">
                    <a:tint val="75000"/>
                  </a:schemeClr>
                </a:solidFill>
                <a:latin typeface="+mn-lt"/>
                <a:ea typeface="+mn-ea"/>
                <a:cs typeface="+mn-cs"/>
              </a:defRPr>
            </a:lvl1pPr>
            <a:lvl2pPr marL="457200" lvl="1" algn="ctr" defTabSz="457200" rtl="0" eaLnBrk="1" latinLnBrk="0" hangingPunct="1">
              <a:buNone/>
              <a:defRPr sz="1800" kern="1200">
                <a:solidFill>
                  <a:schemeClr val="tx1"/>
                </a:solidFill>
                <a:latin typeface="+mn-lt"/>
                <a:ea typeface="+mn-ea"/>
                <a:cs typeface="+mn-cs"/>
              </a:defRPr>
            </a:lvl2pPr>
            <a:lvl3pPr marL="914400" lvl="2" algn="ctr" defTabSz="457200" rtl="0" eaLnBrk="1" latinLnBrk="0" hangingPunct="1">
              <a:buNone/>
              <a:defRPr sz="1800" kern="1200">
                <a:solidFill>
                  <a:schemeClr val="tx1"/>
                </a:solidFill>
                <a:latin typeface="+mn-lt"/>
                <a:ea typeface="+mn-ea"/>
                <a:cs typeface="+mn-cs"/>
              </a:defRPr>
            </a:lvl3pPr>
            <a:lvl4pPr marL="1371600" lvl="3" algn="ctr" defTabSz="457200" rtl="0" eaLnBrk="1" latinLnBrk="0" hangingPunct="1">
              <a:buNone/>
              <a:defRPr sz="1800" kern="1200">
                <a:solidFill>
                  <a:schemeClr val="tx1"/>
                </a:solidFill>
                <a:latin typeface="+mn-lt"/>
                <a:ea typeface="+mn-ea"/>
                <a:cs typeface="+mn-cs"/>
              </a:defRPr>
            </a:lvl4pPr>
            <a:lvl5pPr marL="1828800" lvl="4" algn="ctr" defTabSz="457200" rtl="0" eaLnBrk="1" latinLnBrk="0" hangingPunct="1">
              <a:buNone/>
              <a:defRPr sz="1800" kern="1200">
                <a:solidFill>
                  <a:schemeClr val="tx1"/>
                </a:solidFill>
                <a:latin typeface="+mn-lt"/>
                <a:ea typeface="+mn-ea"/>
                <a:cs typeface="+mn-cs"/>
              </a:defRPr>
            </a:lvl5pPr>
            <a:lvl6pPr marL="2286000" lvl="5" algn="ctr" defTabSz="457200" rtl="0" eaLnBrk="1" latinLnBrk="0" hangingPunct="1">
              <a:buNone/>
              <a:defRPr sz="1800" kern="1200">
                <a:solidFill>
                  <a:schemeClr val="tx1"/>
                </a:solidFill>
                <a:latin typeface="+mn-lt"/>
                <a:ea typeface="+mn-ea"/>
                <a:cs typeface="+mn-cs"/>
              </a:defRPr>
            </a:lvl6pPr>
            <a:lvl7pPr marL="2743200" lvl="6" algn="ctr" defTabSz="457200" rtl="0" eaLnBrk="1" latinLnBrk="0" hangingPunct="1">
              <a:buNone/>
              <a:defRPr sz="1800" kern="1200">
                <a:solidFill>
                  <a:schemeClr val="tx1"/>
                </a:solidFill>
                <a:latin typeface="+mn-lt"/>
                <a:ea typeface="+mn-ea"/>
                <a:cs typeface="+mn-cs"/>
              </a:defRPr>
            </a:lvl7pPr>
            <a:lvl8pPr marL="3200400" lvl="7" algn="ctr" defTabSz="457200" rtl="0" eaLnBrk="1" latinLnBrk="0" hangingPunct="1">
              <a:buNone/>
              <a:defRPr sz="1800" kern="1200">
                <a:solidFill>
                  <a:schemeClr val="tx1"/>
                </a:solidFill>
                <a:latin typeface="+mn-lt"/>
                <a:ea typeface="+mn-ea"/>
                <a:cs typeface="+mn-cs"/>
              </a:defRPr>
            </a:lvl8pPr>
            <a:lvl9pPr marL="3657600" lvl="8" algn="ctr" defTabSz="457200" rtl="0" eaLnBrk="1" latinLnBrk="0" hangingPunct="1">
              <a:buNone/>
              <a:defRPr sz="1800" kern="1200">
                <a:solidFill>
                  <a:schemeClr val="tx1"/>
                </a:solidFill>
                <a:latin typeface="+mn-lt"/>
                <a:ea typeface="+mn-ea"/>
                <a:cs typeface="+mn-cs"/>
              </a:defRPr>
            </a:lvl9pPr>
          </a:lstStyle>
          <a:p>
            <a:fld id="{00000000-1234-1234-1234-123412341234}" type="slidenum">
              <a:rPr lang="en">
                <a:latin typeface="Times New Roman" panose="02020603050405020304" pitchFamily="18" charset="0"/>
                <a:cs typeface="Times New Roman" panose="02020603050405020304" pitchFamily="18" charset="0"/>
              </a:rPr>
              <a:pPr/>
              <a:t>7</a:t>
            </a:fld>
            <a:endParaRPr lang="en">
              <a:latin typeface="Times New Roman" panose="02020603050405020304" pitchFamily="18" charset="0"/>
              <a:cs typeface="Times New Roman" panose="02020603050405020304" pitchFamily="18" charset="0"/>
            </a:endParaRPr>
          </a:p>
        </p:txBody>
      </p:sp>
      <p:grpSp>
        <p:nvGrpSpPr>
          <p:cNvPr id="10" name="Group 9">
            <a:extLst>
              <a:ext uri="{FF2B5EF4-FFF2-40B4-BE49-F238E27FC236}">
                <a16:creationId xmlns:a16="http://schemas.microsoft.com/office/drawing/2014/main" id="{DEA51EE2-D37B-4B9B-BBA2-92436AF3D934}"/>
              </a:ext>
            </a:extLst>
          </p:cNvPr>
          <p:cNvGrpSpPr/>
          <p:nvPr/>
        </p:nvGrpSpPr>
        <p:grpSpPr>
          <a:xfrm>
            <a:off x="4205988" y="5599842"/>
            <a:ext cx="6268808" cy="1003299"/>
            <a:chOff x="3244605" y="1257902"/>
            <a:chExt cx="6379475" cy="2485960"/>
          </a:xfrm>
        </p:grpSpPr>
        <p:sp>
          <p:nvSpPr>
            <p:cNvPr id="18" name="Shape 252">
              <a:extLst>
                <a:ext uri="{FF2B5EF4-FFF2-40B4-BE49-F238E27FC236}">
                  <a16:creationId xmlns:a16="http://schemas.microsoft.com/office/drawing/2014/main" id="{5B5CA026-547B-497E-80D5-C4B6B8658FA8}"/>
                </a:ext>
              </a:extLst>
            </p:cNvPr>
            <p:cNvSpPr/>
            <p:nvPr/>
          </p:nvSpPr>
          <p:spPr>
            <a:xfrm>
              <a:off x="3244605" y="1257902"/>
              <a:ext cx="2544192" cy="2485960"/>
            </a:xfrm>
            <a:prstGeom prst="chevron">
              <a:avLst>
                <a:gd name="adj" fmla="val 50000"/>
              </a:avLst>
            </a:prstGeom>
            <a:solidFill>
              <a:srgbClr val="FF9715"/>
            </a:solidFill>
            <a:ln>
              <a:noFill/>
            </a:ln>
          </p:spPr>
          <p:txBody>
            <a:bodyPr spcFirstLastPara="1" wrap="square" lIns="91425" tIns="91425" rIns="91425" bIns="91425" anchor="ctr" anchorCtr="0">
              <a:noAutofit/>
            </a:bodyPr>
            <a:lstStyle/>
            <a:p>
              <a:pPr algn="ctr" defTabSz="457200">
                <a:buSzPts val="1100"/>
                <a:defRPr/>
              </a:pPr>
              <a:r>
                <a:rPr lang="en-US" sz="1500" i="1" dirty="0" err="1">
                  <a:solidFill>
                    <a:srgbClr val="FFFFFF"/>
                  </a:solidFill>
                  <a:latin typeface="Times New Roman" panose="02020603050405020304" pitchFamily="18" charset="0"/>
                  <a:ea typeface="Lato"/>
                  <a:cs typeface="Times New Roman" panose="02020603050405020304" pitchFamily="18" charset="0"/>
                  <a:sym typeface="Raleway"/>
                </a:rPr>
                <a:t>Phương</a:t>
              </a:r>
              <a:r>
                <a:rPr lang="en-US" sz="1500" i="1" dirty="0">
                  <a:solidFill>
                    <a:srgbClr val="FFFFFF"/>
                  </a:solidFill>
                  <a:latin typeface="Times New Roman" panose="02020603050405020304" pitchFamily="18" charset="0"/>
                  <a:ea typeface="Lato"/>
                  <a:cs typeface="Times New Roman" panose="02020603050405020304" pitchFamily="18" charset="0"/>
                  <a:sym typeface="Raleway"/>
                </a:rPr>
                <a:t> </a:t>
              </a:r>
              <a:r>
                <a:rPr lang="en-US" sz="1500" i="1" dirty="0" err="1">
                  <a:solidFill>
                    <a:srgbClr val="FFFFFF"/>
                  </a:solidFill>
                  <a:latin typeface="Times New Roman" panose="02020603050405020304" pitchFamily="18" charset="0"/>
                  <a:ea typeface="Lato"/>
                  <a:cs typeface="Times New Roman" panose="02020603050405020304" pitchFamily="18" charset="0"/>
                  <a:sym typeface="Raleway"/>
                </a:rPr>
                <a:t>pháp</a:t>
              </a:r>
              <a:r>
                <a:rPr lang="en-US" sz="1500" i="1" dirty="0">
                  <a:solidFill>
                    <a:srgbClr val="FFFFFF"/>
                  </a:solidFill>
                  <a:latin typeface="Times New Roman" panose="02020603050405020304" pitchFamily="18" charset="0"/>
                  <a:ea typeface="Lato"/>
                  <a:cs typeface="Times New Roman" panose="02020603050405020304" pitchFamily="18" charset="0"/>
                  <a:sym typeface="Raleway"/>
                </a:rPr>
                <a:t> </a:t>
              </a:r>
              <a:r>
                <a:rPr lang="en-US" sz="1500" i="1" dirty="0" err="1">
                  <a:solidFill>
                    <a:srgbClr val="FFFFFF"/>
                  </a:solidFill>
                  <a:latin typeface="Times New Roman" panose="02020603050405020304" pitchFamily="18" charset="0"/>
                  <a:ea typeface="Lato"/>
                  <a:cs typeface="Times New Roman" panose="02020603050405020304" pitchFamily="18" charset="0"/>
                  <a:sym typeface="Raleway"/>
                </a:rPr>
                <a:t>thực</a:t>
              </a:r>
              <a:r>
                <a:rPr lang="en-US" sz="1500" i="1" dirty="0">
                  <a:solidFill>
                    <a:srgbClr val="FFFFFF"/>
                  </a:solidFill>
                  <a:latin typeface="Times New Roman" panose="02020603050405020304" pitchFamily="18" charset="0"/>
                  <a:ea typeface="Lato"/>
                  <a:cs typeface="Times New Roman" panose="02020603050405020304" pitchFamily="18" charset="0"/>
                  <a:sym typeface="Raleway"/>
                </a:rPr>
                <a:t> </a:t>
              </a:r>
              <a:r>
                <a:rPr lang="en-US" sz="1500" i="1" dirty="0" err="1">
                  <a:solidFill>
                    <a:srgbClr val="FFFFFF"/>
                  </a:solidFill>
                  <a:latin typeface="Times New Roman" panose="02020603050405020304" pitchFamily="18" charset="0"/>
                  <a:ea typeface="Lato"/>
                  <a:cs typeface="Times New Roman" panose="02020603050405020304" pitchFamily="18" charset="0"/>
                  <a:sym typeface="Raleway"/>
                </a:rPr>
                <a:t>hiện</a:t>
              </a:r>
              <a:endParaRPr sz="1500" i="1" dirty="0">
                <a:solidFill>
                  <a:srgbClr val="FFFFFF"/>
                </a:solidFill>
                <a:latin typeface="Times New Roman" panose="02020603050405020304" pitchFamily="18" charset="0"/>
                <a:ea typeface="Lato"/>
                <a:cs typeface="Times New Roman" panose="02020603050405020304" pitchFamily="18" charset="0"/>
                <a:sym typeface="Lato"/>
              </a:endParaRPr>
            </a:p>
          </p:txBody>
        </p:sp>
        <p:sp>
          <p:nvSpPr>
            <p:cNvPr id="19" name="Shape 246">
              <a:extLst>
                <a:ext uri="{FF2B5EF4-FFF2-40B4-BE49-F238E27FC236}">
                  <a16:creationId xmlns:a16="http://schemas.microsoft.com/office/drawing/2014/main" id="{020C617D-8FCE-4C54-BC10-6898C2F08D35}"/>
                </a:ext>
              </a:extLst>
            </p:cNvPr>
            <p:cNvSpPr/>
            <p:nvPr/>
          </p:nvSpPr>
          <p:spPr>
            <a:xfrm>
              <a:off x="5575289" y="1697181"/>
              <a:ext cx="1895552" cy="1562106"/>
            </a:xfrm>
            <a:prstGeom prst="chevron">
              <a:avLst>
                <a:gd name="adj" fmla="val 50000"/>
              </a:avLst>
            </a:prstGeom>
            <a:solidFill>
              <a:srgbClr val="F20253"/>
            </a:solidFill>
            <a:ln>
              <a:noFill/>
            </a:ln>
          </p:spPr>
          <p:txBody>
            <a:bodyPr spcFirstLastPara="1" wrap="square" lIns="91425" tIns="91425" rIns="91425" bIns="91425" anchor="ctr" anchorCtr="0">
              <a:noAutofit/>
            </a:bodyPr>
            <a:lstStyle/>
            <a:p>
              <a:pPr algn="ctr" defTabSz="457200">
                <a:buSzPts val="1100"/>
                <a:defRPr/>
              </a:pPr>
              <a:r>
                <a:rPr lang="en-US" sz="1500" i="1" dirty="0" err="1">
                  <a:solidFill>
                    <a:srgbClr val="FFFFFF"/>
                  </a:solidFill>
                  <a:latin typeface="Times New Roman" panose="02020603050405020304" pitchFamily="18" charset="0"/>
                  <a:ea typeface="Raleway"/>
                  <a:cs typeface="Times New Roman" panose="02020603050405020304" pitchFamily="18" charset="0"/>
                  <a:sym typeface="Raleway"/>
                </a:rPr>
                <a:t>Kết</a:t>
              </a:r>
              <a:r>
                <a:rPr lang="en-US" sz="1500" i="1" dirty="0">
                  <a:solidFill>
                    <a:srgbClr val="FFFFFF"/>
                  </a:solidFill>
                  <a:latin typeface="Times New Roman" panose="02020603050405020304" pitchFamily="18" charset="0"/>
                  <a:ea typeface="Raleway"/>
                  <a:cs typeface="Times New Roman" panose="02020603050405020304" pitchFamily="18" charset="0"/>
                  <a:sym typeface="Raleway"/>
                </a:rPr>
                <a:t> </a:t>
              </a:r>
              <a:r>
                <a:rPr lang="en-US" sz="1500" i="1" dirty="0" err="1">
                  <a:solidFill>
                    <a:srgbClr val="FFFFFF"/>
                  </a:solidFill>
                  <a:latin typeface="Times New Roman" panose="02020603050405020304" pitchFamily="18" charset="0"/>
                  <a:ea typeface="Raleway"/>
                  <a:cs typeface="Times New Roman" panose="02020603050405020304" pitchFamily="18" charset="0"/>
                  <a:sym typeface="Raleway"/>
                </a:rPr>
                <a:t>quả</a:t>
              </a:r>
              <a:endParaRPr sz="1500" i="1" dirty="0">
                <a:solidFill>
                  <a:srgbClr val="FFFFFF"/>
                </a:solidFill>
                <a:latin typeface="Times New Roman" panose="02020603050405020304" pitchFamily="18" charset="0"/>
                <a:ea typeface="Lato"/>
                <a:cs typeface="Times New Roman" panose="02020603050405020304" pitchFamily="18" charset="0"/>
                <a:sym typeface="Lato"/>
              </a:endParaRPr>
            </a:p>
          </p:txBody>
        </p:sp>
        <p:sp>
          <p:nvSpPr>
            <p:cNvPr id="20" name="Shape 246">
              <a:extLst>
                <a:ext uri="{FF2B5EF4-FFF2-40B4-BE49-F238E27FC236}">
                  <a16:creationId xmlns:a16="http://schemas.microsoft.com/office/drawing/2014/main" id="{020C617D-8FCE-4C54-BC10-6898C2F08D35}"/>
                </a:ext>
              </a:extLst>
            </p:cNvPr>
            <p:cNvSpPr/>
            <p:nvPr/>
          </p:nvSpPr>
          <p:spPr>
            <a:xfrm>
              <a:off x="7274224" y="1721874"/>
              <a:ext cx="2349856" cy="1562106"/>
            </a:xfrm>
            <a:prstGeom prst="chevron">
              <a:avLst>
                <a:gd name="adj" fmla="val 50000"/>
              </a:avLst>
            </a:prstGeom>
            <a:solidFill>
              <a:srgbClr val="00B050"/>
            </a:solidFill>
            <a:ln>
              <a:noFill/>
            </a:ln>
          </p:spPr>
          <p:txBody>
            <a:bodyPr spcFirstLastPara="1" wrap="square" lIns="91425" tIns="91425" rIns="91425" bIns="91425" anchor="ctr" anchorCtr="0">
              <a:noAutofit/>
            </a:bodyPr>
            <a:lstStyle/>
            <a:p>
              <a:pPr algn="ctr" defTabSz="457200">
                <a:buSzPts val="1100"/>
                <a:defRPr/>
              </a:pPr>
              <a:r>
                <a:rPr lang="en-US" sz="1500" i="1" dirty="0" err="1">
                  <a:solidFill>
                    <a:srgbClr val="FFFFFF"/>
                  </a:solidFill>
                  <a:latin typeface="Times New Roman" panose="02020603050405020304" pitchFamily="18" charset="0"/>
                  <a:ea typeface="Lato"/>
                  <a:cs typeface="Times New Roman" panose="02020603050405020304" pitchFamily="18" charset="0"/>
                  <a:sym typeface="Raleway"/>
                </a:rPr>
                <a:t>Đánh</a:t>
              </a:r>
              <a:r>
                <a:rPr lang="en-US" sz="1500" i="1" dirty="0">
                  <a:solidFill>
                    <a:srgbClr val="FFFFFF"/>
                  </a:solidFill>
                  <a:latin typeface="Times New Roman" panose="02020603050405020304" pitchFamily="18" charset="0"/>
                  <a:ea typeface="Lato"/>
                  <a:cs typeface="Times New Roman" panose="02020603050405020304" pitchFamily="18" charset="0"/>
                  <a:sym typeface="Raleway"/>
                </a:rPr>
                <a:t> </a:t>
              </a:r>
              <a:r>
                <a:rPr lang="en-US" sz="1500" i="1" dirty="0" err="1">
                  <a:solidFill>
                    <a:srgbClr val="FFFFFF"/>
                  </a:solidFill>
                  <a:latin typeface="Times New Roman" panose="02020603050405020304" pitchFamily="18" charset="0"/>
                  <a:ea typeface="Lato"/>
                  <a:cs typeface="Times New Roman" panose="02020603050405020304" pitchFamily="18" charset="0"/>
                  <a:sym typeface="Raleway"/>
                </a:rPr>
                <a:t>giá</a:t>
              </a:r>
              <a:r>
                <a:rPr lang="en-US" sz="1500" i="1" dirty="0">
                  <a:solidFill>
                    <a:srgbClr val="FFFFFF"/>
                  </a:solidFill>
                  <a:latin typeface="Times New Roman" panose="02020603050405020304" pitchFamily="18" charset="0"/>
                  <a:ea typeface="Lato"/>
                  <a:cs typeface="Times New Roman" panose="02020603050405020304" pitchFamily="18" charset="0"/>
                  <a:sym typeface="Raleway"/>
                </a:rPr>
                <a:t> </a:t>
              </a:r>
              <a:r>
                <a:rPr lang="en-US" sz="1500" i="1" dirty="0" err="1">
                  <a:solidFill>
                    <a:srgbClr val="FFFFFF"/>
                  </a:solidFill>
                  <a:latin typeface="Times New Roman" panose="02020603050405020304" pitchFamily="18" charset="0"/>
                  <a:ea typeface="Lato"/>
                  <a:cs typeface="Times New Roman" panose="02020603050405020304" pitchFamily="18" charset="0"/>
                  <a:sym typeface="Raleway"/>
                </a:rPr>
                <a:t>và</a:t>
              </a:r>
              <a:r>
                <a:rPr lang="en-US" sz="1500" i="1" dirty="0">
                  <a:solidFill>
                    <a:srgbClr val="FFFFFF"/>
                  </a:solidFill>
                  <a:latin typeface="Times New Roman" panose="02020603050405020304" pitchFamily="18" charset="0"/>
                  <a:ea typeface="Lato"/>
                  <a:cs typeface="Times New Roman" panose="02020603050405020304" pitchFamily="18" charset="0"/>
                  <a:sym typeface="Raleway"/>
                </a:rPr>
                <a:t> </a:t>
              </a:r>
              <a:r>
                <a:rPr lang="en-US" sz="1500" i="1" dirty="0" err="1">
                  <a:solidFill>
                    <a:srgbClr val="FFFFFF"/>
                  </a:solidFill>
                  <a:latin typeface="Times New Roman" panose="02020603050405020304" pitchFamily="18" charset="0"/>
                  <a:ea typeface="Lato"/>
                  <a:cs typeface="Times New Roman" panose="02020603050405020304" pitchFamily="18" charset="0"/>
                  <a:sym typeface="Raleway"/>
                </a:rPr>
                <a:t>hướng</a:t>
              </a:r>
              <a:r>
                <a:rPr lang="en-US" sz="1500" i="1" dirty="0">
                  <a:solidFill>
                    <a:srgbClr val="FFFFFF"/>
                  </a:solidFill>
                  <a:latin typeface="Times New Roman" panose="02020603050405020304" pitchFamily="18" charset="0"/>
                  <a:ea typeface="Lato"/>
                  <a:cs typeface="Times New Roman" panose="02020603050405020304" pitchFamily="18" charset="0"/>
                  <a:sym typeface="Raleway"/>
                </a:rPr>
                <a:t> </a:t>
              </a:r>
              <a:r>
                <a:rPr lang="en-US" sz="1500" i="1" dirty="0" err="1">
                  <a:solidFill>
                    <a:srgbClr val="FFFFFF"/>
                  </a:solidFill>
                  <a:latin typeface="Times New Roman" panose="02020603050405020304" pitchFamily="18" charset="0"/>
                  <a:ea typeface="Lato"/>
                  <a:cs typeface="Times New Roman" panose="02020603050405020304" pitchFamily="18" charset="0"/>
                  <a:sym typeface="Raleway"/>
                </a:rPr>
                <a:t>phát</a:t>
              </a:r>
              <a:r>
                <a:rPr lang="en-US" sz="1500" i="1" dirty="0">
                  <a:solidFill>
                    <a:srgbClr val="FFFFFF"/>
                  </a:solidFill>
                  <a:latin typeface="Times New Roman" panose="02020603050405020304" pitchFamily="18" charset="0"/>
                  <a:ea typeface="Lato"/>
                  <a:cs typeface="Times New Roman" panose="02020603050405020304" pitchFamily="18" charset="0"/>
                  <a:sym typeface="Raleway"/>
                </a:rPr>
                <a:t> </a:t>
              </a:r>
              <a:r>
                <a:rPr lang="en-US" sz="1500" i="1" dirty="0" err="1">
                  <a:solidFill>
                    <a:srgbClr val="FFFFFF"/>
                  </a:solidFill>
                  <a:latin typeface="Times New Roman" panose="02020603050405020304" pitchFamily="18" charset="0"/>
                  <a:ea typeface="Lato"/>
                  <a:cs typeface="Times New Roman" panose="02020603050405020304" pitchFamily="18" charset="0"/>
                  <a:sym typeface="Raleway"/>
                </a:rPr>
                <a:t>triển</a:t>
              </a:r>
              <a:endParaRPr sz="1500" i="1" dirty="0">
                <a:solidFill>
                  <a:srgbClr val="FFFFFF"/>
                </a:solidFill>
                <a:latin typeface="Times New Roman" panose="02020603050405020304" pitchFamily="18" charset="0"/>
                <a:ea typeface="Lato"/>
                <a:cs typeface="Times New Roman" panose="02020603050405020304" pitchFamily="18" charset="0"/>
                <a:sym typeface="Lato"/>
              </a:endParaRPr>
            </a:p>
          </p:txBody>
        </p:sp>
      </p:grpSp>
      <p:sp>
        <p:nvSpPr>
          <p:cNvPr id="21" name="Shape 252">
            <a:extLst>
              <a:ext uri="{FF2B5EF4-FFF2-40B4-BE49-F238E27FC236}">
                <a16:creationId xmlns:a16="http://schemas.microsoft.com/office/drawing/2014/main" id="{BD72AEF9-A6A3-4534-B626-0613903B3CE4}"/>
              </a:ext>
            </a:extLst>
          </p:cNvPr>
          <p:cNvSpPr/>
          <p:nvPr/>
        </p:nvSpPr>
        <p:spPr>
          <a:xfrm>
            <a:off x="2870503" y="5757737"/>
            <a:ext cx="1726056" cy="632093"/>
          </a:xfrm>
          <a:prstGeom prst="chevron">
            <a:avLst>
              <a:gd name="adj" fmla="val 50000"/>
            </a:avLst>
          </a:prstGeom>
          <a:solidFill>
            <a:srgbClr val="2187C5"/>
          </a:solidFill>
          <a:ln>
            <a:noFill/>
          </a:ln>
        </p:spPr>
        <p:txBody>
          <a:bodyPr spcFirstLastPara="1" wrap="square" lIns="91425" tIns="91425" rIns="91425" bIns="91425" anchor="ctr" anchorCtr="0">
            <a:noAutofit/>
          </a:bodyPr>
          <a:lstStyle/>
          <a:p>
            <a:pPr algn="ctr" defTabSz="457200">
              <a:buSzPts val="1100"/>
              <a:defRPr/>
            </a:pPr>
            <a:r>
              <a:rPr lang="en-US" sz="1500" i="1" dirty="0" err="1">
                <a:solidFill>
                  <a:srgbClr val="FFFFFF"/>
                </a:solidFill>
                <a:latin typeface="Times New Roman" panose="02020603050405020304" pitchFamily="18" charset="0"/>
                <a:ea typeface="Lato"/>
                <a:cs typeface="Times New Roman" panose="02020603050405020304" pitchFamily="18" charset="0"/>
                <a:sym typeface="Raleway"/>
              </a:rPr>
              <a:t>Mục</a:t>
            </a:r>
            <a:r>
              <a:rPr lang="en-US" sz="1500" i="1" dirty="0">
                <a:solidFill>
                  <a:srgbClr val="FFFFFF"/>
                </a:solidFill>
                <a:latin typeface="Times New Roman" panose="02020603050405020304" pitchFamily="18" charset="0"/>
                <a:ea typeface="Lato"/>
                <a:cs typeface="Times New Roman" panose="02020603050405020304" pitchFamily="18" charset="0"/>
                <a:sym typeface="Raleway"/>
              </a:rPr>
              <a:t> </a:t>
            </a:r>
            <a:r>
              <a:rPr lang="en-US" sz="1500" i="1" dirty="0" err="1">
                <a:solidFill>
                  <a:srgbClr val="FFFFFF"/>
                </a:solidFill>
                <a:latin typeface="Times New Roman" panose="02020603050405020304" pitchFamily="18" charset="0"/>
                <a:ea typeface="Lato"/>
                <a:cs typeface="Times New Roman" panose="02020603050405020304" pitchFamily="18" charset="0"/>
                <a:sym typeface="Raleway"/>
              </a:rPr>
              <a:t>tiêu</a:t>
            </a:r>
            <a:r>
              <a:rPr lang="en-US" sz="1500" i="1" dirty="0">
                <a:solidFill>
                  <a:srgbClr val="FFFFFF"/>
                </a:solidFill>
                <a:latin typeface="Times New Roman" panose="02020603050405020304" pitchFamily="18" charset="0"/>
                <a:ea typeface="Lato"/>
                <a:cs typeface="Times New Roman" panose="02020603050405020304" pitchFamily="18" charset="0"/>
                <a:sym typeface="Raleway"/>
              </a:rPr>
              <a:t> </a:t>
            </a:r>
            <a:r>
              <a:rPr lang="en-US" sz="1500" i="1" dirty="0" err="1">
                <a:solidFill>
                  <a:srgbClr val="FFFFFF"/>
                </a:solidFill>
                <a:latin typeface="Times New Roman" panose="02020603050405020304" pitchFamily="18" charset="0"/>
                <a:ea typeface="Lato"/>
                <a:cs typeface="Times New Roman" panose="02020603050405020304" pitchFamily="18" charset="0"/>
                <a:sym typeface="Raleway"/>
              </a:rPr>
              <a:t>đề</a:t>
            </a:r>
            <a:r>
              <a:rPr lang="en-US" sz="1500" i="1" dirty="0">
                <a:solidFill>
                  <a:srgbClr val="FFFFFF"/>
                </a:solidFill>
                <a:latin typeface="Times New Roman" panose="02020603050405020304" pitchFamily="18" charset="0"/>
                <a:ea typeface="Lato"/>
                <a:cs typeface="Times New Roman" panose="02020603050405020304" pitchFamily="18" charset="0"/>
                <a:sym typeface="Raleway"/>
              </a:rPr>
              <a:t> </a:t>
            </a:r>
            <a:r>
              <a:rPr lang="en-US" sz="1500" i="1" dirty="0" err="1">
                <a:solidFill>
                  <a:srgbClr val="FFFFFF"/>
                </a:solidFill>
                <a:latin typeface="Times New Roman" panose="02020603050405020304" pitchFamily="18" charset="0"/>
                <a:ea typeface="Lato"/>
                <a:cs typeface="Times New Roman" panose="02020603050405020304" pitchFamily="18" charset="0"/>
                <a:sym typeface="Raleway"/>
              </a:rPr>
              <a:t>tài</a:t>
            </a:r>
            <a:endParaRPr sz="1500" i="1" dirty="0">
              <a:solidFill>
                <a:srgbClr val="FFFFFF"/>
              </a:solidFill>
              <a:latin typeface="Times New Roman" panose="02020603050405020304" pitchFamily="18" charset="0"/>
              <a:ea typeface="Lato"/>
              <a:cs typeface="Times New Roman" panose="02020603050405020304" pitchFamily="18" charset="0"/>
              <a:sym typeface="Lato"/>
            </a:endParaRPr>
          </a:p>
        </p:txBody>
      </p:sp>
      <p:sp>
        <p:nvSpPr>
          <p:cNvPr id="22" name="Shape 249">
            <a:extLst>
              <a:ext uri="{FF2B5EF4-FFF2-40B4-BE49-F238E27FC236}">
                <a16:creationId xmlns:a16="http://schemas.microsoft.com/office/drawing/2014/main" id="{1C5FDF4F-FEE7-4722-AA12-961119580882}"/>
              </a:ext>
            </a:extLst>
          </p:cNvPr>
          <p:cNvSpPr/>
          <p:nvPr/>
        </p:nvSpPr>
        <p:spPr>
          <a:xfrm>
            <a:off x="1801416" y="5757738"/>
            <a:ext cx="1297385" cy="613809"/>
          </a:xfrm>
          <a:prstGeom prst="homePlate">
            <a:avLst>
              <a:gd name="adj" fmla="val 49494"/>
            </a:avLst>
          </a:prstGeom>
          <a:solidFill>
            <a:srgbClr val="00B0F0"/>
          </a:solidFill>
          <a:ln>
            <a:noFill/>
          </a:ln>
        </p:spPr>
        <p:txBody>
          <a:bodyPr spcFirstLastPara="1" wrap="square" lIns="91425" tIns="91425" rIns="91425" bIns="91425" anchor="ctr" anchorCtr="0">
            <a:noAutofit/>
          </a:bodyPr>
          <a:lstStyle/>
          <a:p>
            <a:pPr algn="ctr" defTabSz="457200">
              <a:buSzPts val="1100"/>
              <a:defRPr/>
            </a:pPr>
            <a:r>
              <a:rPr lang="en-US" sz="1500" i="1" dirty="0" err="1">
                <a:solidFill>
                  <a:srgbClr val="FFFFFF"/>
                </a:solidFill>
                <a:latin typeface="Times New Roman" panose="02020603050405020304" pitchFamily="18" charset="0"/>
                <a:ea typeface="Raleway"/>
                <a:cs typeface="Times New Roman" panose="02020603050405020304" pitchFamily="18" charset="0"/>
                <a:sym typeface="Raleway"/>
              </a:rPr>
              <a:t>Giới</a:t>
            </a:r>
            <a:r>
              <a:rPr lang="en-US" sz="1500" i="1" dirty="0">
                <a:solidFill>
                  <a:srgbClr val="FFFFFF"/>
                </a:solidFill>
                <a:latin typeface="Times New Roman" panose="02020603050405020304" pitchFamily="18" charset="0"/>
                <a:ea typeface="Raleway"/>
                <a:cs typeface="Times New Roman" panose="02020603050405020304" pitchFamily="18" charset="0"/>
                <a:sym typeface="Raleway"/>
              </a:rPr>
              <a:t> </a:t>
            </a:r>
            <a:r>
              <a:rPr lang="en-US" sz="1500" i="1" dirty="0" err="1">
                <a:solidFill>
                  <a:srgbClr val="FFFFFF"/>
                </a:solidFill>
                <a:latin typeface="Times New Roman" panose="02020603050405020304" pitchFamily="18" charset="0"/>
                <a:ea typeface="Raleway"/>
                <a:cs typeface="Times New Roman" panose="02020603050405020304" pitchFamily="18" charset="0"/>
                <a:sym typeface="Raleway"/>
              </a:rPr>
              <a:t>thệu</a:t>
            </a:r>
            <a:r>
              <a:rPr lang="en-US" sz="1500" i="1" dirty="0">
                <a:solidFill>
                  <a:srgbClr val="FFFFFF"/>
                </a:solidFill>
                <a:latin typeface="Times New Roman" panose="02020603050405020304" pitchFamily="18" charset="0"/>
                <a:ea typeface="Raleway"/>
                <a:cs typeface="Times New Roman" panose="02020603050405020304" pitchFamily="18" charset="0"/>
                <a:sym typeface="Raleway"/>
              </a:rPr>
              <a:t> </a:t>
            </a:r>
            <a:r>
              <a:rPr lang="en-US" sz="1500" i="1" dirty="0" err="1">
                <a:solidFill>
                  <a:srgbClr val="FFFFFF"/>
                </a:solidFill>
                <a:latin typeface="Times New Roman" panose="02020603050405020304" pitchFamily="18" charset="0"/>
                <a:ea typeface="Raleway"/>
                <a:cs typeface="Times New Roman" panose="02020603050405020304" pitchFamily="18" charset="0"/>
                <a:sym typeface="Raleway"/>
              </a:rPr>
              <a:t>đề</a:t>
            </a:r>
            <a:r>
              <a:rPr lang="en-US" sz="1500" i="1" dirty="0">
                <a:solidFill>
                  <a:srgbClr val="FFFFFF"/>
                </a:solidFill>
                <a:latin typeface="Times New Roman" panose="02020603050405020304" pitchFamily="18" charset="0"/>
                <a:ea typeface="Raleway"/>
                <a:cs typeface="Times New Roman" panose="02020603050405020304" pitchFamily="18" charset="0"/>
                <a:sym typeface="Raleway"/>
              </a:rPr>
              <a:t> </a:t>
            </a:r>
            <a:r>
              <a:rPr lang="en-US" sz="1500" i="1" dirty="0" err="1">
                <a:solidFill>
                  <a:srgbClr val="FFFFFF"/>
                </a:solidFill>
                <a:latin typeface="Times New Roman" panose="02020603050405020304" pitchFamily="18" charset="0"/>
                <a:ea typeface="Raleway"/>
                <a:cs typeface="Times New Roman" panose="02020603050405020304" pitchFamily="18" charset="0"/>
                <a:sym typeface="Raleway"/>
              </a:rPr>
              <a:t>tài</a:t>
            </a:r>
            <a:endParaRPr sz="1500" i="1" dirty="0">
              <a:solidFill>
                <a:srgbClr val="FFFFFF"/>
              </a:solidFill>
              <a:latin typeface="Times New Roman" panose="02020603050405020304" pitchFamily="18" charset="0"/>
              <a:ea typeface="Raleway"/>
              <a:cs typeface="Times New Roman" panose="02020603050405020304" pitchFamily="18" charset="0"/>
              <a:sym typeface="Raleway"/>
            </a:endParaRPr>
          </a:p>
        </p:txBody>
      </p:sp>
    </p:spTree>
    <p:extLst>
      <p:ext uri="{BB962C8B-B14F-4D97-AF65-F5344CB8AC3E}">
        <p14:creationId xmlns:p14="http://schemas.microsoft.com/office/powerpoint/2010/main" val="32450344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2B561EB-68C7-4F4C-98CB-864C14F570A5}"/>
              </a:ext>
            </a:extLst>
          </p:cNvPr>
          <p:cNvSpPr>
            <a:spLocks noGrp="1"/>
          </p:cNvSpPr>
          <p:nvPr>
            <p:ph type="sldNum" idx="12"/>
          </p:nvPr>
        </p:nvSpPr>
        <p:spPr/>
        <p:txBody>
          <a:bodyPr/>
          <a:lstStyle/>
          <a:p>
            <a:pPr defTabSz="457200">
              <a:defRPr/>
            </a:pPr>
            <a:fld id="{00000000-1234-1234-1234-123412341234}" type="slidenum">
              <a:rPr lang="en" sz="1600" b="1">
                <a:solidFill>
                  <a:srgbClr val="0091EA"/>
                </a:solidFill>
                <a:latin typeface="Times New Roman" panose="02020603050405020304" pitchFamily="18" charset="0"/>
                <a:cs typeface="Times New Roman" panose="02020603050405020304" pitchFamily="18" charset="0"/>
                <a:sym typeface="Source Sans Pro"/>
              </a:rPr>
              <a:pPr defTabSz="457200">
                <a:defRPr/>
              </a:pPr>
              <a:t>8</a:t>
            </a:fld>
            <a:endParaRPr lang="en" sz="1600" b="1" dirty="0">
              <a:solidFill>
                <a:srgbClr val="0091EA"/>
              </a:solidFill>
              <a:latin typeface="Times New Roman" panose="02020603050405020304" pitchFamily="18" charset="0"/>
              <a:cs typeface="Times New Roman" panose="02020603050405020304" pitchFamily="18" charset="0"/>
              <a:sym typeface="Source Sans Pro"/>
            </a:endParaRPr>
          </a:p>
        </p:txBody>
      </p:sp>
      <p:grpSp>
        <p:nvGrpSpPr>
          <p:cNvPr id="5" name="Group 4">
            <a:extLst>
              <a:ext uri="{FF2B5EF4-FFF2-40B4-BE49-F238E27FC236}">
                <a16:creationId xmlns:a16="http://schemas.microsoft.com/office/drawing/2014/main" id="{F7F81341-487C-6163-9814-D3C61691D7C5}"/>
              </a:ext>
            </a:extLst>
          </p:cNvPr>
          <p:cNvGrpSpPr/>
          <p:nvPr/>
        </p:nvGrpSpPr>
        <p:grpSpPr>
          <a:xfrm>
            <a:off x="1563968" y="401658"/>
            <a:ext cx="6442505" cy="477055"/>
            <a:chOff x="1127073" y="341130"/>
            <a:chExt cx="6442505" cy="477055"/>
          </a:xfrm>
        </p:grpSpPr>
        <p:grpSp>
          <p:nvGrpSpPr>
            <p:cNvPr id="6" name="Group 5">
              <a:extLst>
                <a:ext uri="{FF2B5EF4-FFF2-40B4-BE49-F238E27FC236}">
                  <a16:creationId xmlns:a16="http://schemas.microsoft.com/office/drawing/2014/main" id="{72B5D54C-BC1A-BA63-DB2F-6510140FDDE0}"/>
                </a:ext>
              </a:extLst>
            </p:cNvPr>
            <p:cNvGrpSpPr/>
            <p:nvPr/>
          </p:nvGrpSpPr>
          <p:grpSpPr>
            <a:xfrm>
              <a:off x="1127073" y="352695"/>
              <a:ext cx="6442505" cy="465490"/>
              <a:chOff x="2520298" y="1382109"/>
              <a:chExt cx="6408568" cy="465490"/>
            </a:xfrm>
          </p:grpSpPr>
          <p:sp>
            <p:nvSpPr>
              <p:cNvPr id="11" name="Rectangle 10">
                <a:extLst>
                  <a:ext uri="{FF2B5EF4-FFF2-40B4-BE49-F238E27FC236}">
                    <a16:creationId xmlns:a16="http://schemas.microsoft.com/office/drawing/2014/main" id="{5EFC1D94-72F6-5376-A485-33BDF42C5E52}"/>
                  </a:ext>
                </a:extLst>
              </p:cNvPr>
              <p:cNvSpPr/>
              <p:nvPr/>
            </p:nvSpPr>
            <p:spPr bwMode="auto">
              <a:xfrm>
                <a:off x="2520298" y="1382110"/>
                <a:ext cx="5920888" cy="465489"/>
              </a:xfrm>
              <a:prstGeom prst="rect">
                <a:avLst/>
              </a:prstGeom>
              <a:gradFill flip="none" rotWithShape="1">
                <a:gsLst>
                  <a:gs pos="10000">
                    <a:srgbClr val="0070C0"/>
                  </a:gs>
                  <a:gs pos="50000">
                    <a:srgbClr val="0070C0"/>
                  </a:gs>
                  <a:gs pos="100000">
                    <a:srgbClr val="0070C0"/>
                  </a:gs>
                </a:gsLst>
                <a:lin ang="0" scaled="1"/>
                <a:tileRect/>
              </a:gra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dirty="0">
                  <a:latin typeface="Times New Roman" panose="02020603050405020304" pitchFamily="18" charset="0"/>
                  <a:cs typeface="Times New Roman" panose="02020603050405020304" pitchFamily="18" charset="0"/>
                </a:endParaRPr>
              </a:p>
            </p:txBody>
          </p:sp>
          <p:sp>
            <p:nvSpPr>
              <p:cNvPr id="17" name="Flowchart: Delay 16">
                <a:extLst>
                  <a:ext uri="{FF2B5EF4-FFF2-40B4-BE49-F238E27FC236}">
                    <a16:creationId xmlns:a16="http://schemas.microsoft.com/office/drawing/2014/main" id="{22D88E42-D97A-6F33-AF48-59B02AC30F3A}"/>
                  </a:ext>
                </a:extLst>
              </p:cNvPr>
              <p:cNvSpPr/>
              <p:nvPr/>
            </p:nvSpPr>
            <p:spPr>
              <a:xfrm>
                <a:off x="8441186" y="1382109"/>
                <a:ext cx="487680" cy="465489"/>
              </a:xfrm>
              <a:prstGeom prst="flowChartDelay">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Times New Roman" panose="02020603050405020304" pitchFamily="18" charset="0"/>
                  <a:cs typeface="Times New Roman" panose="02020603050405020304" pitchFamily="18" charset="0"/>
                </a:endParaRPr>
              </a:p>
            </p:txBody>
          </p:sp>
        </p:grpSp>
        <p:sp>
          <p:nvSpPr>
            <p:cNvPr id="7" name="TextBox 6">
              <a:extLst>
                <a:ext uri="{FF2B5EF4-FFF2-40B4-BE49-F238E27FC236}">
                  <a16:creationId xmlns:a16="http://schemas.microsoft.com/office/drawing/2014/main" id="{286A291A-548C-299B-4689-726487ADE1B2}"/>
                </a:ext>
              </a:extLst>
            </p:cNvPr>
            <p:cNvSpPr txBox="1"/>
            <p:nvPr/>
          </p:nvSpPr>
          <p:spPr>
            <a:xfrm>
              <a:off x="1589956" y="341130"/>
              <a:ext cx="4341091" cy="461665"/>
            </a:xfrm>
            <a:prstGeom prst="rect">
              <a:avLst/>
            </a:prstGeom>
            <a:noFill/>
          </p:spPr>
          <p:txBody>
            <a:bodyPr wrap="square" anchor="ctr">
              <a:spAutoFit/>
            </a:bodyPr>
            <a:lstStyle/>
            <a:p>
              <a:pPr>
                <a:defRPr/>
              </a:pPr>
              <a:r>
                <a:rPr lang="en-US" sz="2400" b="1" dirty="0" err="1">
                  <a:solidFill>
                    <a:schemeClr val="bg1"/>
                  </a:solidFill>
                  <a:latin typeface="Times New Roman" panose="02020603050405020304" pitchFamily="18" charset="0"/>
                  <a:cs typeface="Times New Roman" panose="02020603050405020304" pitchFamily="18" charset="0"/>
                </a:rPr>
                <a:t>Tổng</a:t>
              </a:r>
              <a:r>
                <a:rPr lang="en-US" sz="2400" b="1" dirty="0">
                  <a:solidFill>
                    <a:schemeClr val="bg1"/>
                  </a:solidFill>
                  <a:latin typeface="Times New Roman" panose="02020603050405020304" pitchFamily="18" charset="0"/>
                  <a:cs typeface="Times New Roman" panose="02020603050405020304" pitchFamily="18" charset="0"/>
                </a:rPr>
                <a:t> </a:t>
              </a:r>
              <a:r>
                <a:rPr lang="en-US" sz="2400" b="1" dirty="0" err="1">
                  <a:solidFill>
                    <a:schemeClr val="bg1"/>
                  </a:solidFill>
                  <a:latin typeface="Times New Roman" panose="02020603050405020304" pitchFamily="18" charset="0"/>
                  <a:cs typeface="Times New Roman" panose="02020603050405020304" pitchFamily="18" charset="0"/>
                </a:rPr>
                <a:t>quan</a:t>
              </a:r>
              <a:r>
                <a:rPr lang="en-US" sz="2400" b="1" dirty="0">
                  <a:solidFill>
                    <a:schemeClr val="bg1"/>
                  </a:solidFill>
                  <a:latin typeface="Times New Roman" panose="02020603050405020304" pitchFamily="18" charset="0"/>
                  <a:cs typeface="Times New Roman" panose="02020603050405020304" pitchFamily="18" charset="0"/>
                </a:rPr>
                <a:t> </a:t>
              </a:r>
              <a:r>
                <a:rPr lang="en-US" sz="2400" b="1" dirty="0" err="1">
                  <a:solidFill>
                    <a:schemeClr val="bg1"/>
                  </a:solidFill>
                  <a:latin typeface="Times New Roman" panose="02020603050405020304" pitchFamily="18" charset="0"/>
                  <a:cs typeface="Times New Roman" panose="02020603050405020304" pitchFamily="18" charset="0"/>
                </a:rPr>
                <a:t>hệ</a:t>
              </a:r>
              <a:r>
                <a:rPr lang="en-US" sz="2400" b="1" dirty="0">
                  <a:solidFill>
                    <a:schemeClr val="bg1"/>
                  </a:solidFill>
                  <a:latin typeface="Times New Roman" panose="02020603050405020304" pitchFamily="18" charset="0"/>
                  <a:cs typeface="Times New Roman" panose="02020603050405020304" pitchFamily="18" charset="0"/>
                </a:rPr>
                <a:t> </a:t>
              </a:r>
              <a:r>
                <a:rPr lang="en-US" sz="2400" b="1" dirty="0" err="1">
                  <a:solidFill>
                    <a:schemeClr val="bg1"/>
                  </a:solidFill>
                  <a:latin typeface="Times New Roman" panose="02020603050405020304" pitchFamily="18" charset="0"/>
                  <a:cs typeface="Times New Roman" panose="02020603050405020304" pitchFamily="18" charset="0"/>
                </a:rPr>
                <a:t>thống</a:t>
              </a:r>
              <a:endParaRPr lang="en-US" sz="2400" b="1" dirty="0">
                <a:solidFill>
                  <a:schemeClr val="bg1"/>
                </a:solidFill>
                <a:latin typeface="Times New Roman" panose="02020603050405020304" pitchFamily="18" charset="0"/>
                <a:cs typeface="Times New Roman" panose="02020603050405020304" pitchFamily="18" charset="0"/>
              </a:endParaRPr>
            </a:p>
          </p:txBody>
        </p:sp>
      </p:grpSp>
      <p:pic>
        <p:nvPicPr>
          <p:cNvPr id="18" name="Picture 12">
            <a:extLst>
              <a:ext uri="{FF2B5EF4-FFF2-40B4-BE49-F238E27FC236}">
                <a16:creationId xmlns:a16="http://schemas.microsoft.com/office/drawing/2014/main" id="{642A1509-1315-5E84-EE42-467540F20BDE}"/>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8883" y="68224"/>
            <a:ext cx="1098258" cy="11203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0" name="Picture 2">
            <a:extLst>
              <a:ext uri="{FF2B5EF4-FFF2-40B4-BE49-F238E27FC236}">
                <a16:creationId xmlns:a16="http://schemas.microsoft.com/office/drawing/2014/main" id="{35B75163-4547-EAA9-34C7-99BD88E1C8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59101" y="1119187"/>
            <a:ext cx="6273797" cy="52371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09941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2B561EB-68C7-4F4C-98CB-864C14F570A5}"/>
              </a:ext>
            </a:extLst>
          </p:cNvPr>
          <p:cNvSpPr>
            <a:spLocks noGrp="1"/>
          </p:cNvSpPr>
          <p:nvPr>
            <p:ph type="sldNum" idx="12"/>
          </p:nvPr>
        </p:nvSpPr>
        <p:spPr/>
        <p:txBody>
          <a:bodyPr/>
          <a:lstStyle/>
          <a:p>
            <a:pPr defTabSz="457200">
              <a:defRPr/>
            </a:pPr>
            <a:fld id="{00000000-1234-1234-1234-123412341234}" type="slidenum">
              <a:rPr lang="en" sz="1600" b="1">
                <a:solidFill>
                  <a:srgbClr val="0091EA"/>
                </a:solidFill>
                <a:latin typeface="Times New Roman" panose="02020603050405020304" pitchFamily="18" charset="0"/>
                <a:cs typeface="Times New Roman" panose="02020603050405020304" pitchFamily="18" charset="0"/>
                <a:sym typeface="Source Sans Pro"/>
              </a:rPr>
              <a:pPr defTabSz="457200">
                <a:defRPr/>
              </a:pPr>
              <a:t>9</a:t>
            </a:fld>
            <a:endParaRPr lang="en" sz="1600" b="1" dirty="0">
              <a:solidFill>
                <a:srgbClr val="0091EA"/>
              </a:solidFill>
              <a:latin typeface="Times New Roman" panose="02020603050405020304" pitchFamily="18" charset="0"/>
              <a:cs typeface="Times New Roman" panose="02020603050405020304" pitchFamily="18" charset="0"/>
              <a:sym typeface="Source Sans Pro"/>
            </a:endParaRPr>
          </a:p>
        </p:txBody>
      </p:sp>
      <p:grpSp>
        <p:nvGrpSpPr>
          <p:cNvPr id="5" name="Group 4">
            <a:extLst>
              <a:ext uri="{FF2B5EF4-FFF2-40B4-BE49-F238E27FC236}">
                <a16:creationId xmlns:a16="http://schemas.microsoft.com/office/drawing/2014/main" id="{F7F81341-487C-6163-9814-D3C61691D7C5}"/>
              </a:ext>
            </a:extLst>
          </p:cNvPr>
          <p:cNvGrpSpPr/>
          <p:nvPr/>
        </p:nvGrpSpPr>
        <p:grpSpPr>
          <a:xfrm>
            <a:off x="1563968" y="401658"/>
            <a:ext cx="6442505" cy="477055"/>
            <a:chOff x="1127073" y="341130"/>
            <a:chExt cx="6442505" cy="477055"/>
          </a:xfrm>
        </p:grpSpPr>
        <p:grpSp>
          <p:nvGrpSpPr>
            <p:cNvPr id="6" name="Group 5">
              <a:extLst>
                <a:ext uri="{FF2B5EF4-FFF2-40B4-BE49-F238E27FC236}">
                  <a16:creationId xmlns:a16="http://schemas.microsoft.com/office/drawing/2014/main" id="{72B5D54C-BC1A-BA63-DB2F-6510140FDDE0}"/>
                </a:ext>
              </a:extLst>
            </p:cNvPr>
            <p:cNvGrpSpPr/>
            <p:nvPr/>
          </p:nvGrpSpPr>
          <p:grpSpPr>
            <a:xfrm>
              <a:off x="1127073" y="352695"/>
              <a:ext cx="6442505" cy="465490"/>
              <a:chOff x="2520298" y="1382109"/>
              <a:chExt cx="6408568" cy="465490"/>
            </a:xfrm>
          </p:grpSpPr>
          <p:sp>
            <p:nvSpPr>
              <p:cNvPr id="11" name="Rectangle 10">
                <a:extLst>
                  <a:ext uri="{FF2B5EF4-FFF2-40B4-BE49-F238E27FC236}">
                    <a16:creationId xmlns:a16="http://schemas.microsoft.com/office/drawing/2014/main" id="{5EFC1D94-72F6-5376-A485-33BDF42C5E52}"/>
                  </a:ext>
                </a:extLst>
              </p:cNvPr>
              <p:cNvSpPr/>
              <p:nvPr/>
            </p:nvSpPr>
            <p:spPr bwMode="auto">
              <a:xfrm>
                <a:off x="2520298" y="1382110"/>
                <a:ext cx="5920888" cy="465489"/>
              </a:xfrm>
              <a:prstGeom prst="rect">
                <a:avLst/>
              </a:prstGeom>
              <a:gradFill flip="none" rotWithShape="1">
                <a:gsLst>
                  <a:gs pos="10000">
                    <a:srgbClr val="0070C0"/>
                  </a:gs>
                  <a:gs pos="50000">
                    <a:srgbClr val="0070C0"/>
                  </a:gs>
                  <a:gs pos="100000">
                    <a:srgbClr val="0070C0"/>
                  </a:gs>
                </a:gsLst>
                <a:lin ang="0" scaled="1"/>
                <a:tileRect/>
              </a:gra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dirty="0">
                  <a:latin typeface="Times New Roman" panose="02020603050405020304" pitchFamily="18" charset="0"/>
                  <a:cs typeface="Times New Roman" panose="02020603050405020304" pitchFamily="18" charset="0"/>
                </a:endParaRPr>
              </a:p>
            </p:txBody>
          </p:sp>
          <p:sp>
            <p:nvSpPr>
              <p:cNvPr id="17" name="Flowchart: Delay 16">
                <a:extLst>
                  <a:ext uri="{FF2B5EF4-FFF2-40B4-BE49-F238E27FC236}">
                    <a16:creationId xmlns:a16="http://schemas.microsoft.com/office/drawing/2014/main" id="{22D88E42-D97A-6F33-AF48-59B02AC30F3A}"/>
                  </a:ext>
                </a:extLst>
              </p:cNvPr>
              <p:cNvSpPr/>
              <p:nvPr/>
            </p:nvSpPr>
            <p:spPr>
              <a:xfrm>
                <a:off x="8441186" y="1382109"/>
                <a:ext cx="487680" cy="465489"/>
              </a:xfrm>
              <a:prstGeom prst="flowChartDelay">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Times New Roman" panose="02020603050405020304" pitchFamily="18" charset="0"/>
                  <a:cs typeface="Times New Roman" panose="02020603050405020304" pitchFamily="18" charset="0"/>
                </a:endParaRPr>
              </a:p>
            </p:txBody>
          </p:sp>
        </p:grpSp>
        <p:sp>
          <p:nvSpPr>
            <p:cNvPr id="7" name="TextBox 6">
              <a:extLst>
                <a:ext uri="{FF2B5EF4-FFF2-40B4-BE49-F238E27FC236}">
                  <a16:creationId xmlns:a16="http://schemas.microsoft.com/office/drawing/2014/main" id="{286A291A-548C-299B-4689-726487ADE1B2}"/>
                </a:ext>
              </a:extLst>
            </p:cNvPr>
            <p:cNvSpPr txBox="1"/>
            <p:nvPr/>
          </p:nvSpPr>
          <p:spPr>
            <a:xfrm>
              <a:off x="1589956" y="341130"/>
              <a:ext cx="4341091" cy="461665"/>
            </a:xfrm>
            <a:prstGeom prst="rect">
              <a:avLst/>
            </a:prstGeom>
            <a:noFill/>
          </p:spPr>
          <p:txBody>
            <a:bodyPr wrap="square" anchor="ctr">
              <a:spAutoFit/>
            </a:bodyPr>
            <a:lstStyle/>
            <a:p>
              <a:pPr>
                <a:defRPr/>
              </a:pPr>
              <a:r>
                <a:rPr lang="en-US" sz="2400" b="1" dirty="0" err="1">
                  <a:solidFill>
                    <a:schemeClr val="bg1"/>
                  </a:solidFill>
                  <a:latin typeface="Times New Roman" panose="02020603050405020304" pitchFamily="18" charset="0"/>
                  <a:cs typeface="Times New Roman" panose="02020603050405020304" pitchFamily="18" charset="0"/>
                </a:rPr>
                <a:t>Phần</a:t>
              </a:r>
              <a:r>
                <a:rPr lang="en-US" sz="2400" b="1" dirty="0">
                  <a:solidFill>
                    <a:schemeClr val="bg1"/>
                  </a:solidFill>
                  <a:latin typeface="Times New Roman" panose="02020603050405020304" pitchFamily="18" charset="0"/>
                  <a:cs typeface="Times New Roman" panose="02020603050405020304" pitchFamily="18" charset="0"/>
                </a:rPr>
                <a:t> </a:t>
              </a:r>
              <a:r>
                <a:rPr lang="en-US" sz="2400" b="1" dirty="0" err="1">
                  <a:solidFill>
                    <a:schemeClr val="bg1"/>
                  </a:solidFill>
                  <a:latin typeface="Times New Roman" panose="02020603050405020304" pitchFamily="18" charset="0"/>
                  <a:cs typeface="Times New Roman" panose="02020603050405020304" pitchFamily="18" charset="0"/>
                </a:rPr>
                <a:t>cứng</a:t>
              </a:r>
              <a:endParaRPr lang="en-US" sz="2400" b="1" dirty="0">
                <a:solidFill>
                  <a:schemeClr val="bg1"/>
                </a:solidFill>
                <a:latin typeface="Times New Roman" panose="02020603050405020304" pitchFamily="18" charset="0"/>
                <a:cs typeface="Times New Roman" panose="02020603050405020304" pitchFamily="18" charset="0"/>
              </a:endParaRPr>
            </a:p>
          </p:txBody>
        </p:sp>
      </p:grpSp>
      <p:pic>
        <p:nvPicPr>
          <p:cNvPr id="18" name="Picture 12">
            <a:extLst>
              <a:ext uri="{FF2B5EF4-FFF2-40B4-BE49-F238E27FC236}">
                <a16:creationId xmlns:a16="http://schemas.microsoft.com/office/drawing/2014/main" id="{642A1509-1315-5E84-EE42-467540F20BDE}"/>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8883" y="68224"/>
            <a:ext cx="1098258" cy="11203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9">
            <a:extLst>
              <a:ext uri="{FF2B5EF4-FFF2-40B4-BE49-F238E27FC236}">
                <a16:creationId xmlns:a16="http://schemas.microsoft.com/office/drawing/2014/main" id="{60DBAF69-3E46-D091-817D-8CC5EAD9DE87}"/>
              </a:ext>
            </a:extLst>
          </p:cNvPr>
          <p:cNvSpPr txBox="1"/>
          <p:nvPr/>
        </p:nvSpPr>
        <p:spPr>
          <a:xfrm>
            <a:off x="1228792" y="1316236"/>
            <a:ext cx="10278299" cy="646331"/>
          </a:xfrm>
          <a:prstGeom prst="rect">
            <a:avLst/>
          </a:prstGeom>
          <a:noFill/>
        </p:spPr>
        <p:txBody>
          <a:bodyPr wrap="square" rtlCol="0">
            <a:spAutoFit/>
          </a:bodyPr>
          <a:lstStyle/>
          <a:p>
            <a:r>
              <a:rPr lang="en-US" dirty="0" err="1">
                <a:latin typeface="Times New Roman" panose="02020603050405020304" pitchFamily="18" charset="0"/>
                <a:cs typeface="Times New Roman" panose="02020603050405020304" pitchFamily="18" charset="0"/>
              </a:rPr>
              <a:t>Phần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cứng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cánh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tay</a:t>
            </a:r>
            <a:r>
              <a:rPr lang="en-US" dirty="0">
                <a:latin typeface="Times New Roman" panose="02020603050405020304" pitchFamily="18" charset="0"/>
                <a:cs typeface="Times New Roman" panose="02020603050405020304" pitchFamily="18" charset="0"/>
              </a:rPr>
              <a:t> robot 3 </a:t>
            </a:r>
            <a:r>
              <a:rPr lang="en-US" dirty="0" err="1">
                <a:latin typeface="Times New Roman" panose="02020603050405020304" pitchFamily="18" charset="0"/>
                <a:cs typeface="Times New Roman" panose="02020603050405020304" pitchFamily="18" charset="0"/>
              </a:rPr>
              <a:t>bậc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tự</a:t>
            </a:r>
            <a:r>
              <a:rPr lang="en-US" dirty="0">
                <a:latin typeface="Times New Roman" panose="02020603050405020304" pitchFamily="18" charset="0"/>
                <a:cs typeface="Times New Roman" panose="02020603050405020304" pitchFamily="18" charset="0"/>
              </a:rPr>
              <a:t> do </a:t>
            </a:r>
            <a:r>
              <a:rPr lang="en-US" dirty="0" err="1">
                <a:latin typeface="Times New Roman" panose="02020603050405020304" pitchFamily="18" charset="0"/>
                <a:cs typeface="Times New Roman" panose="02020603050405020304" pitchFamily="18" charset="0"/>
              </a:rPr>
              <a:t>được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sử</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dụng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với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mục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đích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là</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ví</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dụ</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trực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quan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hệ</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thống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phần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mềm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được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thiết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kế</a:t>
            </a:r>
            <a:r>
              <a:rPr lang="en-US" dirty="0">
                <a:latin typeface="Times New Roman" panose="02020603050405020304" pitchFamily="18" charset="0"/>
                <a:cs typeface="Times New Roman" panose="02020603050405020304" pitchFamily="18" charset="0"/>
              </a:rPr>
              <a:t>, bao </a:t>
            </a:r>
            <a:r>
              <a:rPr lang="en-US" dirty="0" err="1">
                <a:latin typeface="Times New Roman" panose="02020603050405020304" pitchFamily="18" charset="0"/>
                <a:cs typeface="Times New Roman" panose="02020603050405020304" pitchFamily="18" charset="0"/>
              </a:rPr>
              <a:t>gồm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một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số</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thành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phần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sau</a:t>
            </a:r>
            <a:r>
              <a:rPr lang="en-US" dirty="0">
                <a:latin typeface="Times New Roman" panose="02020603050405020304" pitchFamily="18" charset="0"/>
                <a:cs typeface="Times New Roman" panose="02020603050405020304" pitchFamily="18" charset="0"/>
              </a:rPr>
              <a:t>:</a:t>
            </a:r>
          </a:p>
        </p:txBody>
      </p:sp>
      <p:pic>
        <p:nvPicPr>
          <p:cNvPr id="3078" name="Picture 6">
            <a:extLst>
              <a:ext uri="{FF2B5EF4-FFF2-40B4-BE49-F238E27FC236}">
                <a16:creationId xmlns:a16="http://schemas.microsoft.com/office/drawing/2014/main" id="{D534F630-1365-36A0-CC5A-A47486F2A1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48333" y="2090208"/>
            <a:ext cx="7827781" cy="44104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196732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634</TotalTime>
  <Words>1088</Words>
  <Application>Microsoft Office PowerPoint</Application>
  <PresentationFormat>Widescreen</PresentationFormat>
  <Paragraphs>149</Paragraphs>
  <Slides>28</Slides>
  <Notes>10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28</vt:i4>
      </vt:variant>
    </vt:vector>
  </HeadingPairs>
  <TitlesOfParts>
    <vt:vector size="35" baseType="lpstr">
      <vt:lpstr>Arial</vt:lpstr>
      <vt:lpstr>Calibri</vt:lpstr>
      <vt:lpstr>Calibri Light</vt:lpstr>
      <vt:lpstr>Symbol</vt:lpstr>
      <vt:lpstr>Times New Roman</vt:lpstr>
      <vt:lpstr>Wingdings</vt:lpstr>
      <vt:lpstr>Office Theme</vt:lpstr>
      <vt:lpstr>ỨNG DỤNG CÔNG NGHỆ ĐÁM MÂY VÀO VIỆC QUẢN LÝ VÀ LẬP LỊCH ĐIỀU KHIỂN ROBOT TỪ XA</vt:lpstr>
      <vt:lpstr>NỘI DUNG</vt:lpstr>
      <vt:lpstr>1 GIỚI THIỆU ĐỀ TÀI</vt:lpstr>
      <vt:lpstr>PowerPoint Presentation</vt:lpstr>
      <vt:lpstr>2 MỤC TIÊU ĐỀ TÀI</vt:lpstr>
      <vt:lpstr>PowerPoint Presentation</vt:lpstr>
      <vt:lpstr>3 PHƯƠNG PHÁP THỰC HIỆN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4 THỰC NGHIỆM VÀ ĐÁNH GIÁ HỆ THỐNG</vt:lpstr>
      <vt:lpstr>PowerPoint Presentation</vt:lpstr>
      <vt:lpstr>5 KẾT LUẬN VÀ HƯỚNG PHÁT TRIỂN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Khang</dc:creator>
  <cp:lastModifiedBy>Khang</cp:lastModifiedBy>
  <cp:revision>6</cp:revision>
  <dcterms:created xsi:type="dcterms:W3CDTF">2023-05-25T15:02:47Z</dcterms:created>
  <dcterms:modified xsi:type="dcterms:W3CDTF">2023-05-28T16:20:21Z</dcterms:modified>
</cp:coreProperties>
</file>